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charts/chart1.xml" ContentType="application/vnd.openxmlformats-officedocument.drawingml.chart+xml"/>
  <Override PartName="/docProps/core.xml" ContentType="application/vnd.openxmlformats-package.core-propertie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25" r:id="rId3"/>
    <p:sldId id="273" r:id="rId4"/>
    <p:sldId id="274" r:id="rId5"/>
    <p:sldId id="326" r:id="rId6"/>
    <p:sldId id="261" r:id="rId7"/>
    <p:sldId id="276" r:id="rId8"/>
    <p:sldId id="283" r:id="rId9"/>
    <p:sldId id="281" r:id="rId10"/>
    <p:sldId id="316" r:id="rId11"/>
    <p:sldId id="318" r:id="rId12"/>
    <p:sldId id="277" r:id="rId13"/>
    <p:sldId id="288" r:id="rId14"/>
    <p:sldId id="299" r:id="rId15"/>
    <p:sldId id="278" r:id="rId16"/>
    <p:sldId id="303" r:id="rId17"/>
    <p:sldId id="295" r:id="rId18"/>
    <p:sldId id="296" r:id="rId19"/>
    <p:sldId id="306" r:id="rId20"/>
    <p:sldId id="307" r:id="rId21"/>
    <p:sldId id="285" r:id="rId22"/>
    <p:sldId id="286" r:id="rId23"/>
    <p:sldId id="311" r:id="rId24"/>
    <p:sldId id="321" r:id="rId25"/>
    <p:sldId id="297"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24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4745308827072073"/>
          <c:y val="5.0780845442785071E-2"/>
          <c:w val="0.68398327028569983"/>
          <c:h val="0.83293005108660245"/>
        </c:manualLayout>
      </c:layout>
      <c:lineChart>
        <c:grouping val="standard"/>
        <c:ser>
          <c:idx val="0"/>
          <c:order val="0"/>
          <c:tx>
            <c:strRef>
              <c:f>Sheet1!$B$1</c:f>
              <c:strCache>
                <c:ptCount val="1"/>
                <c:pt idx="0">
                  <c:v>Annual</c:v>
                </c:pt>
              </c:strCache>
            </c:strRef>
          </c:tx>
          <c:spPr>
            <a:ln cmpd="sng"/>
          </c:spPr>
          <c:dLbls>
            <c:showVal val="1"/>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5</c:v>
                </c:pt>
                <c:pt idx="1">
                  <c:v>12</c:v>
                </c:pt>
                <c:pt idx="2">
                  <c:v>15</c:v>
                </c:pt>
                <c:pt idx="3">
                  <c:v>30</c:v>
                </c:pt>
                <c:pt idx="4">
                  <c:v>50</c:v>
                </c:pt>
                <c:pt idx="5">
                  <c:v>100</c:v>
                </c:pt>
              </c:numCache>
            </c:numRef>
          </c:val>
        </c:ser>
        <c:ser>
          <c:idx val="1"/>
          <c:order val="1"/>
          <c:tx>
            <c:strRef>
              <c:f>Sheet1!$C$1</c:f>
              <c:strCache>
                <c:ptCount val="1"/>
                <c:pt idx="0">
                  <c:v>Accum</c:v>
                </c:pt>
              </c:strCache>
            </c:strRef>
          </c:tx>
          <c:dLbls>
            <c:showVal val="1"/>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General</c:formatCode>
                <c:ptCount val="6"/>
                <c:pt idx="0">
                  <c:v>5</c:v>
                </c:pt>
                <c:pt idx="1">
                  <c:v>17</c:v>
                </c:pt>
                <c:pt idx="2">
                  <c:v>32</c:v>
                </c:pt>
                <c:pt idx="3">
                  <c:v>62</c:v>
                </c:pt>
                <c:pt idx="4">
                  <c:v>112</c:v>
                </c:pt>
                <c:pt idx="5">
                  <c:v>212</c:v>
                </c:pt>
              </c:numCache>
            </c:numRef>
          </c:val>
        </c:ser>
        <c:marker val="1"/>
        <c:axId val="201068544"/>
        <c:axId val="201070080"/>
      </c:lineChart>
      <c:catAx>
        <c:axId val="201068544"/>
        <c:scaling>
          <c:orientation val="minMax"/>
        </c:scaling>
        <c:axPos val="b"/>
        <c:numFmt formatCode="General" sourceLinked="1"/>
        <c:tickLblPos val="nextTo"/>
        <c:crossAx val="201070080"/>
        <c:crosses val="autoZero"/>
        <c:auto val="1"/>
        <c:lblAlgn val="ctr"/>
        <c:lblOffset val="100"/>
      </c:catAx>
      <c:valAx>
        <c:axId val="201070080"/>
        <c:scaling>
          <c:orientation val="minMax"/>
        </c:scaling>
        <c:axPos val="l"/>
        <c:majorGridlines/>
        <c:numFmt formatCode="[$$-1004]#,##0;[Red][$$-1004]#,##0" sourceLinked="0"/>
        <c:tickLblPos val="nextTo"/>
        <c:crossAx val="201068544"/>
        <c:crosses val="autoZero"/>
        <c:crossBetween val="between"/>
      </c:valAx>
    </c:plotArea>
    <c:legend>
      <c:legendPos val="r"/>
      <c:layout/>
    </c:legend>
    <c:plotVisOnly val="1"/>
  </c:chart>
  <c:txPr>
    <a:bodyPr/>
    <a:lstStyle/>
    <a:p>
      <a:pPr>
        <a:defRPr sz="1800"/>
      </a:pPr>
      <a:endParaRPr lang="zh-CN"/>
    </a:p>
  </c:txPr>
  <c:externalData r:id="rId1"/>
  <c:userShapes r:id="rId2"/>
</c:chartSpace>
</file>

<file path=ppt/diagrams/_rels/data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image" Target="../media/image191.jpeg"/><Relationship Id="rId1" Type="http://schemas.openxmlformats.org/officeDocument/2006/relationships/image" Target="../media/image18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EDCCE-E430-4C7C-AACB-058A665E325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zh-CN" altLang="en-US"/>
        </a:p>
      </dgm:t>
    </dgm:pt>
    <dgm:pt modelId="{9E5F8509-8488-4A3E-AE6E-4AA1C2EC559B}">
      <dgm:prSet phldrT="[文本]">
        <dgm:style>
          <a:lnRef idx="3">
            <a:schemeClr val="lt1"/>
          </a:lnRef>
          <a:fillRef idx="1">
            <a:schemeClr val="accent3"/>
          </a:fillRef>
          <a:effectRef idx="1">
            <a:schemeClr val="accent3"/>
          </a:effectRef>
          <a:fontRef idx="minor">
            <a:schemeClr val="lt1"/>
          </a:fontRef>
        </dgm:style>
      </dgm:prSet>
      <dgm:spPr/>
      <dgm:t>
        <a:bodyPr/>
        <a:lstStyle/>
        <a:p>
          <a:r>
            <a:rPr lang="en-US" altLang="zh-CN" dirty="0" smtClean="0"/>
            <a:t>LIGHTNING</a:t>
          </a:r>
          <a:endParaRPr lang="zh-CN" altLang="en-US" dirty="0"/>
        </a:p>
      </dgm:t>
    </dgm:pt>
    <dgm:pt modelId="{56CAE2BA-FE4C-45F4-812D-355FFC4324FF}" type="parTrans" cxnId="{8DFE00BA-C0C6-4BE6-8E83-26CCE48A7EB8}">
      <dgm:prSet/>
      <dgm:spPr/>
      <dgm:t>
        <a:bodyPr/>
        <a:lstStyle/>
        <a:p>
          <a:endParaRPr lang="zh-CN" altLang="en-US"/>
        </a:p>
      </dgm:t>
    </dgm:pt>
    <dgm:pt modelId="{668AE4EF-5EC5-420B-88DF-D33969DA1986}" type="sibTrans" cxnId="{8DFE00BA-C0C6-4BE6-8E83-26CCE48A7EB8}">
      <dgm:prSet/>
      <dgm:spPr/>
      <dgm:t>
        <a:bodyPr/>
        <a:lstStyle/>
        <a:p>
          <a:endParaRPr lang="zh-CN" altLang="en-US"/>
        </a:p>
      </dgm:t>
    </dgm:pt>
    <dgm:pt modelId="{489EDEDB-7868-48F4-87E0-CC9500B65005}">
      <dgm:prSet phldrT="[文本]" custT="1">
        <dgm:style>
          <a:lnRef idx="0">
            <a:schemeClr val="accent6"/>
          </a:lnRef>
          <a:fillRef idx="3">
            <a:schemeClr val="accent6"/>
          </a:fillRef>
          <a:effectRef idx="3">
            <a:schemeClr val="accent6"/>
          </a:effectRef>
          <a:fontRef idx="minor">
            <a:schemeClr val="lt1"/>
          </a:fontRef>
        </dgm:style>
      </dgm:prSet>
      <dgm:spPr/>
      <dgm:t>
        <a:bodyPr/>
        <a:lstStyle/>
        <a:p>
          <a:r>
            <a:rPr lang="en-US" altLang="zh-CN" sz="2000" dirty="0" smtClean="0"/>
            <a:t>Quality</a:t>
          </a:r>
          <a:endParaRPr lang="zh-CN" altLang="en-US" sz="2000" dirty="0"/>
        </a:p>
      </dgm:t>
    </dgm:pt>
    <dgm:pt modelId="{198DF74B-9712-46AB-AC40-E65CEBF85D43}" type="parTrans" cxnId="{3C5C9D5F-717F-4E55-967C-14E71D2BF29F}">
      <dgm:prSet/>
      <dgm:spPr/>
      <dgm:t>
        <a:bodyPr/>
        <a:lstStyle/>
        <a:p>
          <a:endParaRPr lang="zh-CN" altLang="en-US"/>
        </a:p>
      </dgm:t>
    </dgm:pt>
    <dgm:pt modelId="{418B6037-3BC7-4663-A7AA-CEAE8786FC6D}" type="sibTrans" cxnId="{3C5C9D5F-717F-4E55-967C-14E71D2BF29F}">
      <dgm:prSet/>
      <dgm:spPr/>
      <dgm:t>
        <a:bodyPr/>
        <a:lstStyle/>
        <a:p>
          <a:endParaRPr lang="zh-CN" altLang="en-US"/>
        </a:p>
      </dgm:t>
    </dgm:pt>
    <dgm:pt modelId="{5AF86D66-BE22-4566-92F0-CA4920BB6418}">
      <dgm:prSet phldrT="[文本]" custT="1">
        <dgm:style>
          <a:lnRef idx="0">
            <a:schemeClr val="accent3"/>
          </a:lnRef>
          <a:fillRef idx="3">
            <a:schemeClr val="accent3"/>
          </a:fillRef>
          <a:effectRef idx="3">
            <a:schemeClr val="accent3"/>
          </a:effectRef>
          <a:fontRef idx="minor">
            <a:schemeClr val="lt1"/>
          </a:fontRef>
        </dgm:style>
      </dgm:prSet>
      <dgm:spPr/>
      <dgm:t>
        <a:bodyPr/>
        <a:lstStyle/>
        <a:p>
          <a:r>
            <a:rPr lang="en-US" sz="2000" dirty="0" smtClean="0"/>
            <a:t>Innovation</a:t>
          </a:r>
          <a:endParaRPr lang="zh-CN" altLang="en-US" sz="2000" dirty="0"/>
        </a:p>
      </dgm:t>
    </dgm:pt>
    <dgm:pt modelId="{54B54D25-4E4A-4E6D-87CF-90886417DE55}" type="parTrans" cxnId="{467E2D0A-F490-412B-9691-BE5EFABC74CC}">
      <dgm:prSet/>
      <dgm:spPr/>
      <dgm:t>
        <a:bodyPr/>
        <a:lstStyle/>
        <a:p>
          <a:endParaRPr lang="zh-CN" altLang="en-US"/>
        </a:p>
      </dgm:t>
    </dgm:pt>
    <dgm:pt modelId="{7D7AE0E5-709C-4FE8-9374-7BAFF7C9EF34}" type="sibTrans" cxnId="{467E2D0A-F490-412B-9691-BE5EFABC74CC}">
      <dgm:prSet/>
      <dgm:spPr/>
      <dgm:t>
        <a:bodyPr/>
        <a:lstStyle/>
        <a:p>
          <a:endParaRPr lang="zh-CN" altLang="en-US"/>
        </a:p>
      </dgm:t>
    </dgm:pt>
    <dgm:pt modelId="{54D7B9CB-3062-40C9-8F95-2C50D8A605A1}">
      <dgm:prSet phldrT="[文本]" custT="1">
        <dgm:style>
          <a:lnRef idx="0">
            <a:schemeClr val="accent5"/>
          </a:lnRef>
          <a:fillRef idx="3">
            <a:schemeClr val="accent5"/>
          </a:fillRef>
          <a:effectRef idx="3">
            <a:schemeClr val="accent5"/>
          </a:effectRef>
          <a:fontRef idx="minor">
            <a:schemeClr val="lt1"/>
          </a:fontRef>
        </dgm:style>
      </dgm:prSet>
      <dgm:spPr/>
      <dgm:t>
        <a:bodyPr/>
        <a:lstStyle/>
        <a:p>
          <a:r>
            <a:rPr lang="en-US" altLang="zh-CN" sz="2000" dirty="0" smtClean="0"/>
            <a:t>Win-Win</a:t>
          </a:r>
          <a:endParaRPr lang="zh-CN" altLang="en-US" sz="2000" dirty="0"/>
        </a:p>
      </dgm:t>
    </dgm:pt>
    <dgm:pt modelId="{14E34E04-5736-4D7B-8EAE-A92157E6B285}" type="parTrans" cxnId="{0427BF10-749A-4B61-BDD3-373894A0DC21}">
      <dgm:prSet/>
      <dgm:spPr/>
      <dgm:t>
        <a:bodyPr/>
        <a:lstStyle/>
        <a:p>
          <a:endParaRPr lang="zh-CN" altLang="en-US"/>
        </a:p>
      </dgm:t>
    </dgm:pt>
    <dgm:pt modelId="{D748D113-17EE-47FD-9C2D-7CC699BC6953}" type="sibTrans" cxnId="{0427BF10-749A-4B61-BDD3-373894A0DC21}">
      <dgm:prSet/>
      <dgm:spPr/>
      <dgm:t>
        <a:bodyPr/>
        <a:lstStyle/>
        <a:p>
          <a:endParaRPr lang="zh-CN" altLang="en-US"/>
        </a:p>
      </dgm:t>
    </dgm:pt>
    <dgm:pt modelId="{62FDFEB0-9F3A-4337-900F-98EFE55D0FFD}">
      <dgm:prSet phldrT="[文本]" custT="1">
        <dgm:style>
          <a:lnRef idx="0">
            <a:schemeClr val="accent1"/>
          </a:lnRef>
          <a:fillRef idx="3">
            <a:schemeClr val="accent1"/>
          </a:fillRef>
          <a:effectRef idx="3">
            <a:schemeClr val="accent1"/>
          </a:effectRef>
          <a:fontRef idx="minor">
            <a:schemeClr val="lt1"/>
          </a:fontRef>
        </dgm:style>
      </dgm:prSet>
      <dgm:spPr/>
      <dgm:t>
        <a:bodyPr/>
        <a:lstStyle/>
        <a:p>
          <a:r>
            <a:rPr lang="en-US" altLang="zh-CN" sz="2000" dirty="0" smtClean="0"/>
            <a:t>Focus</a:t>
          </a:r>
          <a:endParaRPr lang="zh-CN" altLang="en-US" sz="2000" dirty="0"/>
        </a:p>
      </dgm:t>
    </dgm:pt>
    <dgm:pt modelId="{F1C17470-A804-4061-86E2-9A6F0A029B3B}" type="parTrans" cxnId="{F1446443-77FC-41E7-9B7A-326E91575FE6}">
      <dgm:prSet/>
      <dgm:spPr/>
      <dgm:t>
        <a:bodyPr/>
        <a:lstStyle/>
        <a:p>
          <a:endParaRPr lang="zh-CN" altLang="en-US"/>
        </a:p>
      </dgm:t>
    </dgm:pt>
    <dgm:pt modelId="{84591B6A-ED48-4499-B5BC-842603423D06}" type="sibTrans" cxnId="{F1446443-77FC-41E7-9B7A-326E91575FE6}">
      <dgm:prSet/>
      <dgm:spPr/>
      <dgm:t>
        <a:bodyPr/>
        <a:lstStyle/>
        <a:p>
          <a:endParaRPr lang="zh-CN" altLang="en-US"/>
        </a:p>
      </dgm:t>
    </dgm:pt>
    <dgm:pt modelId="{BA6D0668-CB0A-415A-88F9-8BB177985A60}" type="pres">
      <dgm:prSet presAssocID="{3BBEDCCE-E430-4C7C-AACB-058A665E3255}" presName="composite" presStyleCnt="0">
        <dgm:presLayoutVars>
          <dgm:chMax val="1"/>
          <dgm:dir/>
          <dgm:resizeHandles val="exact"/>
        </dgm:presLayoutVars>
      </dgm:prSet>
      <dgm:spPr/>
      <dgm:t>
        <a:bodyPr/>
        <a:lstStyle/>
        <a:p>
          <a:endParaRPr lang="zh-CN" altLang="en-US"/>
        </a:p>
      </dgm:t>
    </dgm:pt>
    <dgm:pt modelId="{DA450CA8-3F09-4CDC-8E3D-2669FD856B42}" type="pres">
      <dgm:prSet presAssocID="{3BBEDCCE-E430-4C7C-AACB-058A665E3255}" presName="radial" presStyleCnt="0">
        <dgm:presLayoutVars>
          <dgm:animLvl val="ctr"/>
        </dgm:presLayoutVars>
      </dgm:prSet>
      <dgm:spPr/>
    </dgm:pt>
    <dgm:pt modelId="{13C95602-753D-464B-A850-F63230C18AD5}" type="pres">
      <dgm:prSet presAssocID="{9E5F8509-8488-4A3E-AE6E-4AA1C2EC559B}" presName="centerShape" presStyleLbl="vennNode1" presStyleIdx="0" presStyleCnt="5"/>
      <dgm:spPr/>
      <dgm:t>
        <a:bodyPr/>
        <a:lstStyle/>
        <a:p>
          <a:endParaRPr lang="zh-CN" altLang="en-US"/>
        </a:p>
      </dgm:t>
    </dgm:pt>
    <dgm:pt modelId="{6A32767A-AE4A-4AFF-9B2C-033EF1F203BF}" type="pres">
      <dgm:prSet presAssocID="{489EDEDB-7868-48F4-87E0-CC9500B65005}" presName="node" presStyleLbl="vennNode1" presStyleIdx="1" presStyleCnt="5">
        <dgm:presLayoutVars>
          <dgm:bulletEnabled val="1"/>
        </dgm:presLayoutVars>
      </dgm:prSet>
      <dgm:spPr/>
      <dgm:t>
        <a:bodyPr/>
        <a:lstStyle/>
        <a:p>
          <a:endParaRPr lang="zh-CN" altLang="en-US"/>
        </a:p>
      </dgm:t>
    </dgm:pt>
    <dgm:pt modelId="{B51E0E6F-F315-4A92-9A91-248A8130E8F4}" type="pres">
      <dgm:prSet presAssocID="{5AF86D66-BE22-4566-92F0-CA4920BB6418}" presName="node" presStyleLbl="vennNode1" presStyleIdx="2" presStyleCnt="5">
        <dgm:presLayoutVars>
          <dgm:bulletEnabled val="1"/>
        </dgm:presLayoutVars>
      </dgm:prSet>
      <dgm:spPr/>
      <dgm:t>
        <a:bodyPr/>
        <a:lstStyle/>
        <a:p>
          <a:endParaRPr lang="zh-CN" altLang="en-US"/>
        </a:p>
      </dgm:t>
    </dgm:pt>
    <dgm:pt modelId="{19669A77-5771-406C-8A6E-48684DEB5445}" type="pres">
      <dgm:prSet presAssocID="{54D7B9CB-3062-40C9-8F95-2C50D8A605A1}" presName="node" presStyleLbl="vennNode1" presStyleIdx="3" presStyleCnt="5" custScaleX="136351">
        <dgm:presLayoutVars>
          <dgm:bulletEnabled val="1"/>
        </dgm:presLayoutVars>
      </dgm:prSet>
      <dgm:spPr/>
      <dgm:t>
        <a:bodyPr/>
        <a:lstStyle/>
        <a:p>
          <a:endParaRPr lang="zh-CN" altLang="en-US"/>
        </a:p>
      </dgm:t>
    </dgm:pt>
    <dgm:pt modelId="{6E7519A4-74A0-4F4B-A48B-AA9B4EAA2DBC}" type="pres">
      <dgm:prSet presAssocID="{62FDFEB0-9F3A-4337-900F-98EFE55D0FFD}" presName="node" presStyleLbl="vennNode1" presStyleIdx="4" presStyleCnt="5">
        <dgm:presLayoutVars>
          <dgm:bulletEnabled val="1"/>
        </dgm:presLayoutVars>
      </dgm:prSet>
      <dgm:spPr/>
      <dgm:t>
        <a:bodyPr/>
        <a:lstStyle/>
        <a:p>
          <a:endParaRPr lang="zh-CN" altLang="en-US"/>
        </a:p>
      </dgm:t>
    </dgm:pt>
  </dgm:ptLst>
  <dgm:cxnLst>
    <dgm:cxn modelId="{8DFE00BA-C0C6-4BE6-8E83-26CCE48A7EB8}" srcId="{3BBEDCCE-E430-4C7C-AACB-058A665E3255}" destId="{9E5F8509-8488-4A3E-AE6E-4AA1C2EC559B}" srcOrd="0" destOrd="0" parTransId="{56CAE2BA-FE4C-45F4-812D-355FFC4324FF}" sibTransId="{668AE4EF-5EC5-420B-88DF-D33969DA1986}"/>
    <dgm:cxn modelId="{3C5C9D5F-717F-4E55-967C-14E71D2BF29F}" srcId="{9E5F8509-8488-4A3E-AE6E-4AA1C2EC559B}" destId="{489EDEDB-7868-48F4-87E0-CC9500B65005}" srcOrd="0" destOrd="0" parTransId="{198DF74B-9712-46AB-AC40-E65CEBF85D43}" sibTransId="{418B6037-3BC7-4663-A7AA-CEAE8786FC6D}"/>
    <dgm:cxn modelId="{CABC39D0-C21F-4E55-8103-14D85F083C5D}" type="presOf" srcId="{5AF86D66-BE22-4566-92F0-CA4920BB6418}" destId="{B51E0E6F-F315-4A92-9A91-248A8130E8F4}" srcOrd="0" destOrd="0" presId="urn:microsoft.com/office/officeart/2005/8/layout/radial3"/>
    <dgm:cxn modelId="{4482E625-CCF7-469A-8B7C-870B432C672F}" type="presOf" srcId="{62FDFEB0-9F3A-4337-900F-98EFE55D0FFD}" destId="{6E7519A4-74A0-4F4B-A48B-AA9B4EAA2DBC}" srcOrd="0" destOrd="0" presId="urn:microsoft.com/office/officeart/2005/8/layout/radial3"/>
    <dgm:cxn modelId="{6F26B0EB-1E57-4526-AA26-B42BCCB3630D}" type="presOf" srcId="{54D7B9CB-3062-40C9-8F95-2C50D8A605A1}" destId="{19669A77-5771-406C-8A6E-48684DEB5445}" srcOrd="0" destOrd="0" presId="urn:microsoft.com/office/officeart/2005/8/layout/radial3"/>
    <dgm:cxn modelId="{F1446443-77FC-41E7-9B7A-326E91575FE6}" srcId="{9E5F8509-8488-4A3E-AE6E-4AA1C2EC559B}" destId="{62FDFEB0-9F3A-4337-900F-98EFE55D0FFD}" srcOrd="3" destOrd="0" parTransId="{F1C17470-A804-4061-86E2-9A6F0A029B3B}" sibTransId="{84591B6A-ED48-4499-B5BC-842603423D06}"/>
    <dgm:cxn modelId="{0427BF10-749A-4B61-BDD3-373894A0DC21}" srcId="{9E5F8509-8488-4A3E-AE6E-4AA1C2EC559B}" destId="{54D7B9CB-3062-40C9-8F95-2C50D8A605A1}" srcOrd="2" destOrd="0" parTransId="{14E34E04-5736-4D7B-8EAE-A92157E6B285}" sibTransId="{D748D113-17EE-47FD-9C2D-7CC699BC6953}"/>
    <dgm:cxn modelId="{842CCAA4-327F-4977-BABC-83FC18DB17F1}" type="presOf" srcId="{9E5F8509-8488-4A3E-AE6E-4AA1C2EC559B}" destId="{13C95602-753D-464B-A850-F63230C18AD5}" srcOrd="0" destOrd="0" presId="urn:microsoft.com/office/officeart/2005/8/layout/radial3"/>
    <dgm:cxn modelId="{467E2D0A-F490-412B-9691-BE5EFABC74CC}" srcId="{9E5F8509-8488-4A3E-AE6E-4AA1C2EC559B}" destId="{5AF86D66-BE22-4566-92F0-CA4920BB6418}" srcOrd="1" destOrd="0" parTransId="{54B54D25-4E4A-4E6D-87CF-90886417DE55}" sibTransId="{7D7AE0E5-709C-4FE8-9374-7BAFF7C9EF34}"/>
    <dgm:cxn modelId="{E73FB732-D6BF-4E89-92C1-E750C321CF08}" type="presOf" srcId="{489EDEDB-7868-48F4-87E0-CC9500B65005}" destId="{6A32767A-AE4A-4AFF-9B2C-033EF1F203BF}" srcOrd="0" destOrd="0" presId="urn:microsoft.com/office/officeart/2005/8/layout/radial3"/>
    <dgm:cxn modelId="{1629863A-5752-4D35-86DF-B9942969AEAB}" type="presOf" srcId="{3BBEDCCE-E430-4C7C-AACB-058A665E3255}" destId="{BA6D0668-CB0A-415A-88F9-8BB177985A60}" srcOrd="0" destOrd="0" presId="urn:microsoft.com/office/officeart/2005/8/layout/radial3"/>
    <dgm:cxn modelId="{4E46EEF8-368E-4FC1-989A-A0E636468178}" type="presParOf" srcId="{BA6D0668-CB0A-415A-88F9-8BB177985A60}" destId="{DA450CA8-3F09-4CDC-8E3D-2669FD856B42}" srcOrd="0" destOrd="0" presId="urn:microsoft.com/office/officeart/2005/8/layout/radial3"/>
    <dgm:cxn modelId="{DB2A0F21-15EE-40D6-BB57-7CB1AAD957B8}" type="presParOf" srcId="{DA450CA8-3F09-4CDC-8E3D-2669FD856B42}" destId="{13C95602-753D-464B-A850-F63230C18AD5}" srcOrd="0" destOrd="0" presId="urn:microsoft.com/office/officeart/2005/8/layout/radial3"/>
    <dgm:cxn modelId="{197DF8B3-E11E-4DF3-89CF-83DF334A18C9}" type="presParOf" srcId="{DA450CA8-3F09-4CDC-8E3D-2669FD856B42}" destId="{6A32767A-AE4A-4AFF-9B2C-033EF1F203BF}" srcOrd="1" destOrd="0" presId="urn:microsoft.com/office/officeart/2005/8/layout/radial3"/>
    <dgm:cxn modelId="{3DBD2374-9769-4989-BA8D-8231A8D50021}" type="presParOf" srcId="{DA450CA8-3F09-4CDC-8E3D-2669FD856B42}" destId="{B51E0E6F-F315-4A92-9A91-248A8130E8F4}" srcOrd="2" destOrd="0" presId="urn:microsoft.com/office/officeart/2005/8/layout/radial3"/>
    <dgm:cxn modelId="{7CF1259D-47C4-4545-8F2A-1AE5FA9C5835}" type="presParOf" srcId="{DA450CA8-3F09-4CDC-8E3D-2669FD856B42}" destId="{19669A77-5771-406C-8A6E-48684DEB5445}" srcOrd="3" destOrd="0" presId="urn:microsoft.com/office/officeart/2005/8/layout/radial3"/>
    <dgm:cxn modelId="{29D81FE5-4035-46CE-B484-3E5A4F8EBC2F}" type="presParOf" srcId="{DA450CA8-3F09-4CDC-8E3D-2669FD856B42}" destId="{6E7519A4-74A0-4F4B-A48B-AA9B4EAA2DBC}" srcOrd="4" destOrd="0" presId="urn:microsoft.com/office/officeart/2005/8/layout/radial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260BD-A65C-48F2-AC2A-5BEEBC4F829E}" type="doc">
      <dgm:prSet loTypeId="urn:microsoft.com/office/officeart/2005/8/layout/vList6" loCatId="list" qsTypeId="urn:microsoft.com/office/officeart/2005/8/quickstyle/3d1" qsCatId="3D" csTypeId="urn:microsoft.com/office/officeart/2005/8/colors/accent1_2" csCatId="accent1" phldr="1"/>
      <dgm:spPr/>
      <dgm:t>
        <a:bodyPr/>
        <a:lstStyle/>
        <a:p>
          <a:endParaRPr lang="zh-CN" altLang="en-US"/>
        </a:p>
      </dgm:t>
    </dgm:pt>
    <dgm:pt modelId="{B129CDB1-357C-4639-A837-4038F6D48BA6}">
      <dgm:prSet phldrT="[文本]"/>
      <dgm:spPr/>
      <dgm:t>
        <a:bodyPr/>
        <a:lstStyle/>
        <a:p>
          <a:r>
            <a:rPr lang="en-US" altLang="zh-CN" dirty="0" smtClean="0"/>
            <a:t>Mid-Power SMD</a:t>
          </a:r>
        </a:p>
        <a:p>
          <a:r>
            <a:rPr lang="en-US" altLang="zh-CN" dirty="0" smtClean="0"/>
            <a:t>Series</a:t>
          </a:r>
          <a:endParaRPr lang="zh-CN" altLang="en-US" dirty="0"/>
        </a:p>
      </dgm:t>
    </dgm:pt>
    <dgm:pt modelId="{1EFD704B-244B-42AD-83EA-F153F2260689}" type="parTrans" cxnId="{7A42EB34-D8CC-407D-A4C5-33B2DDADE697}">
      <dgm:prSet/>
      <dgm:spPr/>
      <dgm:t>
        <a:bodyPr/>
        <a:lstStyle/>
        <a:p>
          <a:endParaRPr lang="zh-CN" altLang="en-US"/>
        </a:p>
      </dgm:t>
    </dgm:pt>
    <dgm:pt modelId="{764EC8AB-3416-4A59-B651-9104341A5E6F}" type="sibTrans" cxnId="{7A42EB34-D8CC-407D-A4C5-33B2DDADE697}">
      <dgm:prSet/>
      <dgm:spPr/>
      <dgm:t>
        <a:bodyPr/>
        <a:lstStyle/>
        <a:p>
          <a:endParaRPr lang="zh-CN" altLang="en-US"/>
        </a:p>
      </dgm:t>
    </dgm:pt>
    <dgm:pt modelId="{99A8C06F-029E-4977-AD15-35190ED73F0C}">
      <dgm:prSet phldrT="[文本]"/>
      <dgm:spPr/>
      <dgm:t>
        <a:bodyPr/>
        <a:lstStyle/>
        <a:p>
          <a:r>
            <a:rPr lang="en-US" altLang="zh-CN" dirty="0" smtClean="0"/>
            <a:t>3014</a:t>
          </a:r>
          <a:endParaRPr lang="zh-CN" altLang="en-US" dirty="0"/>
        </a:p>
      </dgm:t>
    </dgm:pt>
    <dgm:pt modelId="{2ACBBE4F-2C90-4840-8210-84B4676C6C7C}" type="parTrans" cxnId="{1731B53C-DC4E-4EBB-9A04-9642360EFE94}">
      <dgm:prSet/>
      <dgm:spPr/>
      <dgm:t>
        <a:bodyPr/>
        <a:lstStyle/>
        <a:p>
          <a:endParaRPr lang="zh-CN" altLang="en-US"/>
        </a:p>
      </dgm:t>
    </dgm:pt>
    <dgm:pt modelId="{810DDC69-3ACB-4B64-B6A8-D03947C0EC4C}" type="sibTrans" cxnId="{1731B53C-DC4E-4EBB-9A04-9642360EFE94}">
      <dgm:prSet/>
      <dgm:spPr/>
      <dgm:t>
        <a:bodyPr/>
        <a:lstStyle/>
        <a:p>
          <a:endParaRPr lang="zh-CN" altLang="en-US"/>
        </a:p>
      </dgm:t>
    </dgm:pt>
    <dgm:pt modelId="{0E71BEB1-09E1-4C02-9FA7-38690607B5F4}">
      <dgm:prSet phldrT="[文本]"/>
      <dgm:spPr/>
      <dgm:t>
        <a:bodyPr/>
        <a:lstStyle/>
        <a:p>
          <a:r>
            <a:rPr lang="en-US" altLang="zh-CN" dirty="0" smtClean="0"/>
            <a:t>3020</a:t>
          </a:r>
          <a:endParaRPr lang="zh-CN" altLang="en-US" dirty="0"/>
        </a:p>
      </dgm:t>
    </dgm:pt>
    <dgm:pt modelId="{79B7A68D-64DC-4DC9-AF62-A79B16EA72F9}" type="parTrans" cxnId="{8C56CE13-633D-4924-83FD-B129F54B8AA9}">
      <dgm:prSet/>
      <dgm:spPr/>
      <dgm:t>
        <a:bodyPr/>
        <a:lstStyle/>
        <a:p>
          <a:endParaRPr lang="zh-CN" altLang="en-US"/>
        </a:p>
      </dgm:t>
    </dgm:pt>
    <dgm:pt modelId="{4F9E9B38-7E4D-4ECC-93AD-F902CB02BC63}" type="sibTrans" cxnId="{8C56CE13-633D-4924-83FD-B129F54B8AA9}">
      <dgm:prSet/>
      <dgm:spPr/>
      <dgm:t>
        <a:bodyPr/>
        <a:lstStyle/>
        <a:p>
          <a:endParaRPr lang="zh-CN" altLang="en-US"/>
        </a:p>
      </dgm:t>
    </dgm:pt>
    <dgm:pt modelId="{DD105B46-124D-4542-B2E6-63DA1FACEA7C}">
      <dgm:prSet phldrT="[文本]"/>
      <dgm:spPr/>
      <dgm:t>
        <a:bodyPr/>
        <a:lstStyle/>
        <a:p>
          <a:r>
            <a:rPr lang="en-US" altLang="zh-CN" dirty="0" smtClean="0"/>
            <a:t>Hi-Power SMD</a:t>
          </a:r>
        </a:p>
        <a:p>
          <a:r>
            <a:rPr lang="en-US" altLang="zh-CN" dirty="0" smtClean="0"/>
            <a:t>Series</a:t>
          </a:r>
          <a:endParaRPr lang="zh-CN" altLang="en-US" dirty="0"/>
        </a:p>
      </dgm:t>
    </dgm:pt>
    <dgm:pt modelId="{82F39CB0-CA37-4073-9201-E3431E3816B5}" type="parTrans" cxnId="{2AB1B148-6471-4EF5-AE42-EEE944DE1EEA}">
      <dgm:prSet/>
      <dgm:spPr/>
      <dgm:t>
        <a:bodyPr/>
        <a:lstStyle/>
        <a:p>
          <a:endParaRPr lang="zh-CN" altLang="en-US"/>
        </a:p>
      </dgm:t>
    </dgm:pt>
    <dgm:pt modelId="{ADADDA76-B0AA-4FA7-9260-43A737898CFF}" type="sibTrans" cxnId="{2AB1B148-6471-4EF5-AE42-EEE944DE1EEA}">
      <dgm:prSet/>
      <dgm:spPr/>
      <dgm:t>
        <a:bodyPr/>
        <a:lstStyle/>
        <a:p>
          <a:endParaRPr lang="zh-CN" altLang="en-US"/>
        </a:p>
      </dgm:t>
    </dgm:pt>
    <dgm:pt modelId="{191354C6-522E-4770-BC32-64C96FE36EAF}">
      <dgm:prSet phldrT="[文本]"/>
      <dgm:spPr/>
      <dgm:t>
        <a:bodyPr/>
        <a:lstStyle/>
        <a:p>
          <a:r>
            <a:rPr lang="en-US" altLang="zh-CN" dirty="0" smtClean="0"/>
            <a:t>3535</a:t>
          </a:r>
          <a:endParaRPr lang="zh-CN" altLang="en-US" dirty="0"/>
        </a:p>
      </dgm:t>
    </dgm:pt>
    <dgm:pt modelId="{0BCD1BD2-D7CB-4A28-8F11-03E25918C0E5}" type="parTrans" cxnId="{0564F127-D7D3-4DFC-ABD1-4A09E391F256}">
      <dgm:prSet/>
      <dgm:spPr/>
      <dgm:t>
        <a:bodyPr/>
        <a:lstStyle/>
        <a:p>
          <a:endParaRPr lang="zh-CN" altLang="en-US"/>
        </a:p>
      </dgm:t>
    </dgm:pt>
    <dgm:pt modelId="{AA25EEA0-B83B-4F05-A2CF-4D356ACD6867}" type="sibTrans" cxnId="{0564F127-D7D3-4DFC-ABD1-4A09E391F256}">
      <dgm:prSet/>
      <dgm:spPr/>
      <dgm:t>
        <a:bodyPr/>
        <a:lstStyle/>
        <a:p>
          <a:endParaRPr lang="zh-CN" altLang="en-US"/>
        </a:p>
      </dgm:t>
    </dgm:pt>
    <dgm:pt modelId="{B261B703-D6F0-475A-81FB-6310D05E2061}">
      <dgm:prSet phldrT="[文本]"/>
      <dgm:spPr/>
      <dgm:t>
        <a:bodyPr/>
        <a:lstStyle/>
        <a:p>
          <a:r>
            <a:rPr lang="en-US" altLang="zh-CN" dirty="0" smtClean="0"/>
            <a:t>9292</a:t>
          </a:r>
          <a:endParaRPr lang="zh-CN" altLang="en-US" dirty="0"/>
        </a:p>
      </dgm:t>
    </dgm:pt>
    <dgm:pt modelId="{8869B1F2-CFAC-4495-8328-7916290554F0}" type="parTrans" cxnId="{BB950F7E-4DC5-4578-9F08-4C2A685A73D8}">
      <dgm:prSet/>
      <dgm:spPr/>
      <dgm:t>
        <a:bodyPr/>
        <a:lstStyle/>
        <a:p>
          <a:endParaRPr lang="zh-CN" altLang="en-US"/>
        </a:p>
      </dgm:t>
    </dgm:pt>
    <dgm:pt modelId="{E25B0379-900F-4CA1-BB73-D1D6873A09E1}" type="sibTrans" cxnId="{BB950F7E-4DC5-4578-9F08-4C2A685A73D8}">
      <dgm:prSet/>
      <dgm:spPr/>
      <dgm:t>
        <a:bodyPr/>
        <a:lstStyle/>
        <a:p>
          <a:endParaRPr lang="zh-CN" altLang="en-US"/>
        </a:p>
      </dgm:t>
    </dgm:pt>
    <dgm:pt modelId="{0AC506B4-D61C-45A6-90A9-2382038A6993}">
      <dgm:prSet phldrT="[文本]"/>
      <dgm:spPr/>
      <dgm:t>
        <a:bodyPr/>
        <a:lstStyle/>
        <a:p>
          <a:r>
            <a:rPr lang="en-US" altLang="zh-CN" dirty="0" smtClean="0"/>
            <a:t>3030</a:t>
          </a:r>
          <a:endParaRPr lang="zh-CN" altLang="en-US" dirty="0"/>
        </a:p>
      </dgm:t>
    </dgm:pt>
    <dgm:pt modelId="{B4D01CB8-8D97-4A6A-AC47-9CAE929A4FDB}" type="parTrans" cxnId="{9A5CA18A-EA4E-4DF1-BED3-9E671424B26E}">
      <dgm:prSet/>
      <dgm:spPr/>
      <dgm:t>
        <a:bodyPr/>
        <a:lstStyle/>
        <a:p>
          <a:endParaRPr lang="zh-CN" altLang="en-US"/>
        </a:p>
      </dgm:t>
    </dgm:pt>
    <dgm:pt modelId="{B1B8AB39-A838-4092-B4CE-2FDAD6F0871A}" type="sibTrans" cxnId="{9A5CA18A-EA4E-4DF1-BED3-9E671424B26E}">
      <dgm:prSet/>
      <dgm:spPr/>
      <dgm:t>
        <a:bodyPr/>
        <a:lstStyle/>
        <a:p>
          <a:endParaRPr lang="zh-CN" altLang="en-US"/>
        </a:p>
      </dgm:t>
    </dgm:pt>
    <dgm:pt modelId="{E21C6436-9F74-46F2-B5FA-D19BBAF0D900}">
      <dgm:prSet phldrT="[文本]"/>
      <dgm:spPr/>
      <dgm:t>
        <a:bodyPr/>
        <a:lstStyle/>
        <a:p>
          <a:r>
            <a:rPr lang="en-US" altLang="zh-CN" dirty="0" smtClean="0"/>
            <a:t>5050</a:t>
          </a:r>
          <a:endParaRPr lang="zh-CN" altLang="en-US" dirty="0"/>
        </a:p>
      </dgm:t>
    </dgm:pt>
    <dgm:pt modelId="{E37D5708-5A43-4A0B-95CE-9528390215EE}" type="parTrans" cxnId="{D60BAF20-0E22-48A3-AED1-4C6BCCA9D555}">
      <dgm:prSet/>
      <dgm:spPr/>
      <dgm:t>
        <a:bodyPr/>
        <a:lstStyle/>
        <a:p>
          <a:endParaRPr lang="zh-CN" altLang="en-US"/>
        </a:p>
      </dgm:t>
    </dgm:pt>
    <dgm:pt modelId="{BB073A29-570E-4931-8FEC-CE31F9EF0FA2}" type="sibTrans" cxnId="{D60BAF20-0E22-48A3-AED1-4C6BCCA9D555}">
      <dgm:prSet/>
      <dgm:spPr/>
      <dgm:t>
        <a:bodyPr/>
        <a:lstStyle/>
        <a:p>
          <a:endParaRPr lang="zh-CN" altLang="en-US"/>
        </a:p>
      </dgm:t>
    </dgm:pt>
    <dgm:pt modelId="{CAE2AEAD-C799-4EDA-AE2E-74E15F70B1B7}" type="pres">
      <dgm:prSet presAssocID="{EAD260BD-A65C-48F2-AC2A-5BEEBC4F829E}" presName="Name0" presStyleCnt="0">
        <dgm:presLayoutVars>
          <dgm:dir/>
          <dgm:animLvl val="lvl"/>
          <dgm:resizeHandles/>
        </dgm:presLayoutVars>
      </dgm:prSet>
      <dgm:spPr/>
      <dgm:t>
        <a:bodyPr/>
        <a:lstStyle/>
        <a:p>
          <a:endParaRPr lang="zh-CN" altLang="en-US"/>
        </a:p>
      </dgm:t>
    </dgm:pt>
    <dgm:pt modelId="{C8842822-0582-4D91-B581-C1D0E495EE90}" type="pres">
      <dgm:prSet presAssocID="{B129CDB1-357C-4639-A837-4038F6D48BA6}" presName="linNode" presStyleCnt="0"/>
      <dgm:spPr/>
    </dgm:pt>
    <dgm:pt modelId="{B1701A91-D9F0-4B31-9851-B17DD4FAB513}" type="pres">
      <dgm:prSet presAssocID="{B129CDB1-357C-4639-A837-4038F6D48BA6}" presName="parentShp" presStyleLbl="node1" presStyleIdx="0" presStyleCnt="2" custScaleX="145550">
        <dgm:presLayoutVars>
          <dgm:bulletEnabled val="1"/>
        </dgm:presLayoutVars>
      </dgm:prSet>
      <dgm:spPr/>
      <dgm:t>
        <a:bodyPr/>
        <a:lstStyle/>
        <a:p>
          <a:endParaRPr lang="zh-CN" altLang="en-US"/>
        </a:p>
      </dgm:t>
    </dgm:pt>
    <dgm:pt modelId="{1C437446-CB30-4D5C-9B3B-B701B2117354}" type="pres">
      <dgm:prSet presAssocID="{B129CDB1-357C-4639-A837-4038F6D48BA6}" presName="childShp" presStyleLbl="bgAccFollowNode1" presStyleIdx="0" presStyleCnt="2">
        <dgm:presLayoutVars>
          <dgm:bulletEnabled val="1"/>
        </dgm:presLayoutVars>
      </dgm:prSet>
      <dgm:spPr/>
      <dgm:t>
        <a:bodyPr/>
        <a:lstStyle/>
        <a:p>
          <a:endParaRPr lang="zh-CN" altLang="en-US"/>
        </a:p>
      </dgm:t>
    </dgm:pt>
    <dgm:pt modelId="{BFDA6C57-104B-4B01-BDBC-4281F31152A0}" type="pres">
      <dgm:prSet presAssocID="{764EC8AB-3416-4A59-B651-9104341A5E6F}" presName="spacing" presStyleCnt="0"/>
      <dgm:spPr/>
    </dgm:pt>
    <dgm:pt modelId="{BE3D5C44-4EA0-408F-8695-C58247215676}" type="pres">
      <dgm:prSet presAssocID="{DD105B46-124D-4542-B2E6-63DA1FACEA7C}" presName="linNode" presStyleCnt="0"/>
      <dgm:spPr/>
    </dgm:pt>
    <dgm:pt modelId="{DB20052D-7582-45EE-9FDE-24A4AC9A2BC6}" type="pres">
      <dgm:prSet presAssocID="{DD105B46-124D-4542-B2E6-63DA1FACEA7C}" presName="parentShp" presStyleLbl="node1" presStyleIdx="1" presStyleCnt="2" custScaleX="154721">
        <dgm:presLayoutVars>
          <dgm:bulletEnabled val="1"/>
        </dgm:presLayoutVars>
      </dgm:prSet>
      <dgm:spPr/>
      <dgm:t>
        <a:bodyPr/>
        <a:lstStyle/>
        <a:p>
          <a:endParaRPr lang="zh-CN" altLang="en-US"/>
        </a:p>
      </dgm:t>
    </dgm:pt>
    <dgm:pt modelId="{33BA44DD-0D93-423C-8528-454849E5C7C5}" type="pres">
      <dgm:prSet presAssocID="{DD105B46-124D-4542-B2E6-63DA1FACEA7C}" presName="childShp" presStyleLbl="bgAccFollowNode1" presStyleIdx="1" presStyleCnt="2">
        <dgm:presLayoutVars>
          <dgm:bulletEnabled val="1"/>
        </dgm:presLayoutVars>
      </dgm:prSet>
      <dgm:spPr/>
      <dgm:t>
        <a:bodyPr/>
        <a:lstStyle/>
        <a:p>
          <a:endParaRPr lang="zh-CN" altLang="en-US"/>
        </a:p>
      </dgm:t>
    </dgm:pt>
  </dgm:ptLst>
  <dgm:cxnLst>
    <dgm:cxn modelId="{F995FE34-6E67-477F-87C7-5C7D6F01DFE9}" type="presOf" srcId="{E21C6436-9F74-46F2-B5FA-D19BBAF0D900}" destId="{33BA44DD-0D93-423C-8528-454849E5C7C5}" srcOrd="0" destOrd="1" presId="urn:microsoft.com/office/officeart/2005/8/layout/vList6"/>
    <dgm:cxn modelId="{87142069-7EB7-4DA3-90F7-5AA319E70C79}" type="presOf" srcId="{0E71BEB1-09E1-4C02-9FA7-38690607B5F4}" destId="{1C437446-CB30-4D5C-9B3B-B701B2117354}" srcOrd="0" destOrd="1" presId="urn:microsoft.com/office/officeart/2005/8/layout/vList6"/>
    <dgm:cxn modelId="{AFB5A1E1-7E8C-4C3B-B1FD-7A0CDEC88C3B}" type="presOf" srcId="{B129CDB1-357C-4639-A837-4038F6D48BA6}" destId="{B1701A91-D9F0-4B31-9851-B17DD4FAB513}" srcOrd="0" destOrd="0" presId="urn:microsoft.com/office/officeart/2005/8/layout/vList6"/>
    <dgm:cxn modelId="{0564F127-D7D3-4DFC-ABD1-4A09E391F256}" srcId="{DD105B46-124D-4542-B2E6-63DA1FACEA7C}" destId="{191354C6-522E-4770-BC32-64C96FE36EAF}" srcOrd="0" destOrd="0" parTransId="{0BCD1BD2-D7CB-4A28-8F11-03E25918C0E5}" sibTransId="{AA25EEA0-B83B-4F05-A2CF-4D356ACD6867}"/>
    <dgm:cxn modelId="{13964B66-F693-45B1-B108-F3D7846F0CD6}" type="presOf" srcId="{EAD260BD-A65C-48F2-AC2A-5BEEBC4F829E}" destId="{CAE2AEAD-C799-4EDA-AE2E-74E15F70B1B7}" srcOrd="0" destOrd="0" presId="urn:microsoft.com/office/officeart/2005/8/layout/vList6"/>
    <dgm:cxn modelId="{BB950F7E-4DC5-4578-9F08-4C2A685A73D8}" srcId="{DD105B46-124D-4542-B2E6-63DA1FACEA7C}" destId="{B261B703-D6F0-475A-81FB-6310D05E2061}" srcOrd="2" destOrd="0" parTransId="{8869B1F2-CFAC-4495-8328-7916290554F0}" sibTransId="{E25B0379-900F-4CA1-BB73-D1D6873A09E1}"/>
    <dgm:cxn modelId="{1731B53C-DC4E-4EBB-9A04-9642360EFE94}" srcId="{B129CDB1-357C-4639-A837-4038F6D48BA6}" destId="{99A8C06F-029E-4977-AD15-35190ED73F0C}" srcOrd="0" destOrd="0" parTransId="{2ACBBE4F-2C90-4840-8210-84B4676C6C7C}" sibTransId="{810DDC69-3ACB-4B64-B6A8-D03947C0EC4C}"/>
    <dgm:cxn modelId="{23EFE1C4-DD8A-498C-8C57-49EF450EBCC6}" type="presOf" srcId="{0AC506B4-D61C-45A6-90A9-2382038A6993}" destId="{1C437446-CB30-4D5C-9B3B-B701B2117354}" srcOrd="0" destOrd="2" presId="urn:microsoft.com/office/officeart/2005/8/layout/vList6"/>
    <dgm:cxn modelId="{8C56CE13-633D-4924-83FD-B129F54B8AA9}" srcId="{B129CDB1-357C-4639-A837-4038F6D48BA6}" destId="{0E71BEB1-09E1-4C02-9FA7-38690607B5F4}" srcOrd="1" destOrd="0" parTransId="{79B7A68D-64DC-4DC9-AF62-A79B16EA72F9}" sibTransId="{4F9E9B38-7E4D-4ECC-93AD-F902CB02BC63}"/>
    <dgm:cxn modelId="{63195A5B-08A1-400A-88E3-E6A421ADCFB7}" type="presOf" srcId="{DD105B46-124D-4542-B2E6-63DA1FACEA7C}" destId="{DB20052D-7582-45EE-9FDE-24A4AC9A2BC6}" srcOrd="0" destOrd="0" presId="urn:microsoft.com/office/officeart/2005/8/layout/vList6"/>
    <dgm:cxn modelId="{D60BAF20-0E22-48A3-AED1-4C6BCCA9D555}" srcId="{DD105B46-124D-4542-B2E6-63DA1FACEA7C}" destId="{E21C6436-9F74-46F2-B5FA-D19BBAF0D900}" srcOrd="1" destOrd="0" parTransId="{E37D5708-5A43-4A0B-95CE-9528390215EE}" sibTransId="{BB073A29-570E-4931-8FEC-CE31F9EF0FA2}"/>
    <dgm:cxn modelId="{2AB1B148-6471-4EF5-AE42-EEE944DE1EEA}" srcId="{EAD260BD-A65C-48F2-AC2A-5BEEBC4F829E}" destId="{DD105B46-124D-4542-B2E6-63DA1FACEA7C}" srcOrd="1" destOrd="0" parTransId="{82F39CB0-CA37-4073-9201-E3431E3816B5}" sibTransId="{ADADDA76-B0AA-4FA7-9260-43A737898CFF}"/>
    <dgm:cxn modelId="{2DB476D2-3663-431F-9CEC-93D286AE50DA}" type="presOf" srcId="{191354C6-522E-4770-BC32-64C96FE36EAF}" destId="{33BA44DD-0D93-423C-8528-454849E5C7C5}" srcOrd="0" destOrd="0" presId="urn:microsoft.com/office/officeart/2005/8/layout/vList6"/>
    <dgm:cxn modelId="{9A5CA18A-EA4E-4DF1-BED3-9E671424B26E}" srcId="{B129CDB1-357C-4639-A837-4038F6D48BA6}" destId="{0AC506B4-D61C-45A6-90A9-2382038A6993}" srcOrd="2" destOrd="0" parTransId="{B4D01CB8-8D97-4A6A-AC47-9CAE929A4FDB}" sibTransId="{B1B8AB39-A838-4092-B4CE-2FDAD6F0871A}"/>
    <dgm:cxn modelId="{FBC24631-26CB-4A87-9843-526C3DE25343}" type="presOf" srcId="{B261B703-D6F0-475A-81FB-6310D05E2061}" destId="{33BA44DD-0D93-423C-8528-454849E5C7C5}" srcOrd="0" destOrd="2" presId="urn:microsoft.com/office/officeart/2005/8/layout/vList6"/>
    <dgm:cxn modelId="{481CB768-D82C-41DC-A578-B86939A822AE}" type="presOf" srcId="{99A8C06F-029E-4977-AD15-35190ED73F0C}" destId="{1C437446-CB30-4D5C-9B3B-B701B2117354}" srcOrd="0" destOrd="0" presId="urn:microsoft.com/office/officeart/2005/8/layout/vList6"/>
    <dgm:cxn modelId="{7A42EB34-D8CC-407D-A4C5-33B2DDADE697}" srcId="{EAD260BD-A65C-48F2-AC2A-5BEEBC4F829E}" destId="{B129CDB1-357C-4639-A837-4038F6D48BA6}" srcOrd="0" destOrd="0" parTransId="{1EFD704B-244B-42AD-83EA-F153F2260689}" sibTransId="{764EC8AB-3416-4A59-B651-9104341A5E6F}"/>
    <dgm:cxn modelId="{5AF924C0-4FA4-4720-B7AE-2875910DE137}" type="presParOf" srcId="{CAE2AEAD-C799-4EDA-AE2E-74E15F70B1B7}" destId="{C8842822-0582-4D91-B581-C1D0E495EE90}" srcOrd="0" destOrd="0" presId="urn:microsoft.com/office/officeart/2005/8/layout/vList6"/>
    <dgm:cxn modelId="{3BF8AA4D-AD82-4055-B040-6F0406174D91}" type="presParOf" srcId="{C8842822-0582-4D91-B581-C1D0E495EE90}" destId="{B1701A91-D9F0-4B31-9851-B17DD4FAB513}" srcOrd="0" destOrd="0" presId="urn:microsoft.com/office/officeart/2005/8/layout/vList6"/>
    <dgm:cxn modelId="{ABC2E810-EBFC-4BA7-BC51-88B6B0639E57}" type="presParOf" srcId="{C8842822-0582-4D91-B581-C1D0E495EE90}" destId="{1C437446-CB30-4D5C-9B3B-B701B2117354}" srcOrd="1" destOrd="0" presId="urn:microsoft.com/office/officeart/2005/8/layout/vList6"/>
    <dgm:cxn modelId="{10CE7882-2036-4C33-AFE8-FD3C1D8DE044}" type="presParOf" srcId="{CAE2AEAD-C799-4EDA-AE2E-74E15F70B1B7}" destId="{BFDA6C57-104B-4B01-BDBC-4281F31152A0}" srcOrd="1" destOrd="0" presId="urn:microsoft.com/office/officeart/2005/8/layout/vList6"/>
    <dgm:cxn modelId="{6447BAB6-E112-4C4D-A059-878F333F20BD}" type="presParOf" srcId="{CAE2AEAD-C799-4EDA-AE2E-74E15F70B1B7}" destId="{BE3D5C44-4EA0-408F-8695-C58247215676}" srcOrd="2" destOrd="0" presId="urn:microsoft.com/office/officeart/2005/8/layout/vList6"/>
    <dgm:cxn modelId="{0E0BA236-0B3D-472E-A296-8FBE5AF542D9}" type="presParOf" srcId="{BE3D5C44-4EA0-408F-8695-C58247215676}" destId="{DB20052D-7582-45EE-9FDE-24A4AC9A2BC6}" srcOrd="0" destOrd="0" presId="urn:microsoft.com/office/officeart/2005/8/layout/vList6"/>
    <dgm:cxn modelId="{1FFAF58F-5420-4242-B4CC-BE0D7F468C45}" type="presParOf" srcId="{BE3D5C44-4EA0-408F-8695-C58247215676}" destId="{33BA44DD-0D93-423C-8528-454849E5C7C5}"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A540D-4C00-44B7-8D99-D9AA5161C3A1}" type="doc">
      <dgm:prSet loTypeId="urn:microsoft.com/office/officeart/2011/layout/ConvergingText#1" loCatId="process" qsTypeId="urn:microsoft.com/office/officeart/2005/8/quickstyle/simple1" qsCatId="simple" csTypeId="urn:microsoft.com/office/officeart/2005/8/colors/accent1_2" csCatId="accent1" phldr="1"/>
      <dgm:spPr/>
      <dgm:t>
        <a:bodyPr/>
        <a:lstStyle/>
        <a:p>
          <a:endParaRPr lang="zh-CN" altLang="en-US"/>
        </a:p>
      </dgm:t>
    </dgm:pt>
    <dgm:pt modelId="{FA228946-596B-4215-8266-6D26CC9CAD1A}">
      <dgm:prSet phldrT="[文本]" custT="1"/>
      <dgm:spPr/>
      <dgm:t>
        <a:bodyPr/>
        <a:lstStyle/>
        <a:p>
          <a:r>
            <a:rPr lang="en-US" altLang="zh-CN" sz="1400" b="1" dirty="0" smtClean="0"/>
            <a:t>Illuminate the World</a:t>
          </a:r>
          <a:endParaRPr lang="zh-CN" altLang="en-US" sz="1400" b="1" dirty="0"/>
        </a:p>
      </dgm:t>
    </dgm:pt>
    <dgm:pt modelId="{99AC136B-9214-49EC-A436-C4E7ADF3C618}" type="parTrans" cxnId="{E8E12FE9-8D89-469A-B183-115BBFB4F21C}">
      <dgm:prSet/>
      <dgm:spPr/>
      <dgm:t>
        <a:bodyPr/>
        <a:lstStyle/>
        <a:p>
          <a:endParaRPr lang="zh-CN" altLang="en-US"/>
        </a:p>
      </dgm:t>
    </dgm:pt>
    <dgm:pt modelId="{1029182A-88E2-438F-9726-558AC567B6B9}" type="sibTrans" cxnId="{E8E12FE9-8D89-469A-B183-115BBFB4F21C}">
      <dgm:prSet/>
      <dgm:spPr/>
      <dgm:t>
        <a:bodyPr/>
        <a:lstStyle/>
        <a:p>
          <a:endParaRPr lang="zh-CN" altLang="en-US"/>
        </a:p>
      </dgm:t>
    </dgm:pt>
    <dgm:pt modelId="{B97B25DD-540F-46AF-8DC1-5BB727D1AC69}">
      <dgm:prSet phldrT="[文本]" custT="1">
        <dgm:style>
          <a:lnRef idx="1">
            <a:schemeClr val="accent6"/>
          </a:lnRef>
          <a:fillRef idx="3">
            <a:schemeClr val="accent6"/>
          </a:fillRef>
          <a:effectRef idx="2">
            <a:schemeClr val="accent6"/>
          </a:effectRef>
          <a:fontRef idx="minor">
            <a:schemeClr val="lt1"/>
          </a:fontRef>
        </dgm:style>
      </dgm:prSet>
      <dgm:spPr/>
      <dgm:t>
        <a:bodyPr anchor="ctr"/>
        <a:lstStyle/>
        <a:p>
          <a:pPr algn="l"/>
          <a:r>
            <a:rPr lang="en-US" altLang="zh-CN" sz="2000" dirty="0" smtClean="0"/>
            <a:t>Indoor lighting</a:t>
          </a:r>
          <a:endParaRPr lang="zh-CN" altLang="en-US" sz="2000" dirty="0"/>
        </a:p>
      </dgm:t>
    </dgm:pt>
    <dgm:pt modelId="{5B7D571B-CD88-426F-AF41-DA1ABC0EA3F8}" type="parTrans" cxnId="{0816547B-D54A-4348-B910-FBEA80BC7674}">
      <dgm:prSet/>
      <dgm:spPr/>
      <dgm:t>
        <a:bodyPr/>
        <a:lstStyle/>
        <a:p>
          <a:endParaRPr lang="zh-CN" altLang="en-US"/>
        </a:p>
      </dgm:t>
    </dgm:pt>
    <dgm:pt modelId="{D5DE4506-D253-45BD-AD01-CE76CDAD4446}" type="sibTrans" cxnId="{0816547B-D54A-4348-B910-FBEA80BC7674}">
      <dgm:prSet/>
      <dgm:spPr/>
      <dgm:t>
        <a:bodyPr/>
        <a:lstStyle/>
        <a:p>
          <a:endParaRPr lang="zh-CN" altLang="en-US"/>
        </a:p>
      </dgm:t>
    </dgm:pt>
    <dgm:pt modelId="{D4BA7DF7-91CB-4960-83BD-E7F88B5F3EE7}">
      <dgm:prSet phldrT="[文本]" custT="1">
        <dgm:style>
          <a:lnRef idx="1">
            <a:schemeClr val="accent5"/>
          </a:lnRef>
          <a:fillRef idx="3">
            <a:schemeClr val="accent5"/>
          </a:fillRef>
          <a:effectRef idx="2">
            <a:schemeClr val="accent5"/>
          </a:effectRef>
          <a:fontRef idx="minor">
            <a:schemeClr val="lt1"/>
          </a:fontRef>
        </dgm:style>
      </dgm:prSet>
      <dgm:spPr/>
      <dgm:t>
        <a:bodyPr anchor="ctr"/>
        <a:lstStyle/>
        <a:p>
          <a:r>
            <a:rPr lang="en-US" altLang="zh-CN" sz="2000" dirty="0" smtClean="0"/>
            <a:t>Outdoor lighting</a:t>
          </a:r>
          <a:endParaRPr lang="zh-CN" altLang="en-US" sz="2000" dirty="0"/>
        </a:p>
      </dgm:t>
    </dgm:pt>
    <dgm:pt modelId="{9A4DF156-3F49-42B2-B08E-64E2B65610B5}" type="parTrans" cxnId="{6FA15E11-580A-4733-9228-3538E59EA3DA}">
      <dgm:prSet/>
      <dgm:spPr/>
      <dgm:t>
        <a:bodyPr/>
        <a:lstStyle/>
        <a:p>
          <a:endParaRPr lang="zh-CN" altLang="en-US"/>
        </a:p>
      </dgm:t>
    </dgm:pt>
    <dgm:pt modelId="{57A67EAE-1F68-4D00-96FB-3B08A8A46E8E}" type="sibTrans" cxnId="{6FA15E11-580A-4733-9228-3538E59EA3DA}">
      <dgm:prSet/>
      <dgm:spPr/>
      <dgm:t>
        <a:bodyPr/>
        <a:lstStyle/>
        <a:p>
          <a:endParaRPr lang="zh-CN" altLang="en-US"/>
        </a:p>
      </dgm:t>
    </dgm:pt>
    <dgm:pt modelId="{4CC6E9F5-A1E9-47FC-B2CC-FDB8AB108B6F}">
      <dgm:prSet phldrT="[文本]" custT="1">
        <dgm:style>
          <a:lnRef idx="1">
            <a:schemeClr val="accent3"/>
          </a:lnRef>
          <a:fillRef idx="3">
            <a:schemeClr val="accent3"/>
          </a:fillRef>
          <a:effectRef idx="2">
            <a:schemeClr val="accent3"/>
          </a:effectRef>
          <a:fontRef idx="minor">
            <a:schemeClr val="lt1"/>
          </a:fontRef>
        </dgm:style>
      </dgm:prSet>
      <dgm:spPr/>
      <dgm:t>
        <a:bodyPr anchor="ctr"/>
        <a:lstStyle/>
        <a:p>
          <a:r>
            <a:rPr lang="en-US" sz="2000" dirty="0" smtClean="0"/>
            <a:t>Home Lighting</a:t>
          </a:r>
          <a:endParaRPr lang="zh-CN" altLang="en-US" sz="2000" dirty="0"/>
        </a:p>
      </dgm:t>
    </dgm:pt>
    <dgm:pt modelId="{F84A3582-052F-4D5E-822B-21558507E127}" type="parTrans" cxnId="{C2A0C1D9-0DA2-4C56-A385-C57B7FF0E891}">
      <dgm:prSet/>
      <dgm:spPr/>
      <dgm:t>
        <a:bodyPr/>
        <a:lstStyle/>
        <a:p>
          <a:endParaRPr lang="zh-CN" altLang="en-US"/>
        </a:p>
      </dgm:t>
    </dgm:pt>
    <dgm:pt modelId="{A586DCB4-A744-49FD-9AF9-1D3A6C34DBB0}" type="sibTrans" cxnId="{C2A0C1D9-0DA2-4C56-A385-C57B7FF0E891}">
      <dgm:prSet/>
      <dgm:spPr/>
      <dgm:t>
        <a:bodyPr/>
        <a:lstStyle/>
        <a:p>
          <a:endParaRPr lang="zh-CN" altLang="en-US"/>
        </a:p>
      </dgm:t>
    </dgm:pt>
    <dgm:pt modelId="{FE8D2255-7FD9-4151-92BE-95DD6AA1118F}">
      <dgm:prSet phldrT="[文本]" custT="1">
        <dgm:style>
          <a:lnRef idx="1">
            <a:schemeClr val="accent1"/>
          </a:lnRef>
          <a:fillRef idx="3">
            <a:schemeClr val="accent1"/>
          </a:fillRef>
          <a:effectRef idx="2">
            <a:schemeClr val="accent1"/>
          </a:effectRef>
          <a:fontRef idx="minor">
            <a:schemeClr val="lt1"/>
          </a:fontRef>
        </dgm:style>
      </dgm:prSet>
      <dgm:spPr/>
      <dgm:t>
        <a:bodyPr anchor="ctr"/>
        <a:lstStyle/>
        <a:p>
          <a:r>
            <a:rPr lang="en-US" sz="2000" dirty="0" smtClean="0">
              <a:solidFill>
                <a:schemeClr val="bg1"/>
              </a:solidFill>
            </a:rPr>
            <a:t>Industry and commerce lighting</a:t>
          </a:r>
          <a:endParaRPr lang="zh-CN" altLang="en-US" sz="2000" dirty="0">
            <a:solidFill>
              <a:schemeClr val="bg1"/>
            </a:solidFill>
          </a:endParaRPr>
        </a:p>
      </dgm:t>
    </dgm:pt>
    <dgm:pt modelId="{43EDD19B-54B8-4291-AF85-BB3AE0403C8D}" type="parTrans" cxnId="{3B9E7BF7-6660-4C15-B269-FF035D2A6147}">
      <dgm:prSet/>
      <dgm:spPr/>
      <dgm:t>
        <a:bodyPr/>
        <a:lstStyle/>
        <a:p>
          <a:endParaRPr lang="zh-CN" altLang="en-US"/>
        </a:p>
      </dgm:t>
    </dgm:pt>
    <dgm:pt modelId="{40E10337-B9E7-4E7F-9880-85DAE11F6F4B}" type="sibTrans" cxnId="{3B9E7BF7-6660-4C15-B269-FF035D2A6147}">
      <dgm:prSet/>
      <dgm:spPr/>
      <dgm:t>
        <a:bodyPr/>
        <a:lstStyle/>
        <a:p>
          <a:endParaRPr lang="zh-CN" altLang="en-US"/>
        </a:p>
      </dgm:t>
    </dgm:pt>
    <dgm:pt modelId="{C93A3922-5046-4CA8-BE3B-127E5E5A9E16}" type="pres">
      <dgm:prSet presAssocID="{8DBA540D-4C00-44B7-8D99-D9AA5161C3A1}" presName="Name0" presStyleCnt="0">
        <dgm:presLayoutVars>
          <dgm:chMax/>
          <dgm:chPref val="1"/>
          <dgm:dir/>
          <dgm:animOne val="branch"/>
          <dgm:animLvl val="lvl"/>
          <dgm:resizeHandles/>
        </dgm:presLayoutVars>
      </dgm:prSet>
      <dgm:spPr/>
      <dgm:t>
        <a:bodyPr/>
        <a:lstStyle/>
        <a:p>
          <a:endParaRPr lang="zh-CN" altLang="en-US"/>
        </a:p>
      </dgm:t>
    </dgm:pt>
    <dgm:pt modelId="{B54B19EB-DE9B-484F-BEFF-0481C480E77C}" type="pres">
      <dgm:prSet presAssocID="{FA228946-596B-4215-8266-6D26CC9CAD1A}" presName="composite" presStyleCnt="0"/>
      <dgm:spPr/>
    </dgm:pt>
    <dgm:pt modelId="{B0D819E6-09F0-45A2-8A06-CD5E29467736}" type="pres">
      <dgm:prSet presAssocID="{FA228946-596B-4215-8266-6D26CC9CAD1A}" presName="ParentAccent1" presStyleLbl="alignNode1" presStyleIdx="0" presStyleCnt="42"/>
      <dgm:spPr/>
    </dgm:pt>
    <dgm:pt modelId="{1DB45C79-61A1-4F98-AB25-4F1038CCFCD7}" type="pres">
      <dgm:prSet presAssocID="{FA228946-596B-4215-8266-6D26CC9CAD1A}" presName="ParentAccent2" presStyleLbl="alignNode1" presStyleIdx="1" presStyleCnt="42"/>
      <dgm:spPr/>
    </dgm:pt>
    <dgm:pt modelId="{85638D72-104D-44B4-B6B5-CBDB8299BC1C}" type="pres">
      <dgm:prSet presAssocID="{FA228946-596B-4215-8266-6D26CC9CAD1A}" presName="ParentAccent3" presStyleLbl="alignNode1" presStyleIdx="2" presStyleCnt="42"/>
      <dgm:spPr/>
    </dgm:pt>
    <dgm:pt modelId="{11CA0EF1-D2CB-4B2D-9982-E09A65EDD4E0}" type="pres">
      <dgm:prSet presAssocID="{FA228946-596B-4215-8266-6D26CC9CAD1A}" presName="ParentAccent4" presStyleLbl="alignNode1" presStyleIdx="3" presStyleCnt="42"/>
      <dgm:spPr/>
    </dgm:pt>
    <dgm:pt modelId="{1E1DF622-2B7D-46E1-A29A-A50B27E4E908}" type="pres">
      <dgm:prSet presAssocID="{FA228946-596B-4215-8266-6D26CC9CAD1A}" presName="ParentAccent5" presStyleLbl="alignNode1" presStyleIdx="4" presStyleCnt="42"/>
      <dgm:spPr/>
    </dgm:pt>
    <dgm:pt modelId="{F26F973B-EA67-4CA2-94ED-20803980A3C2}" type="pres">
      <dgm:prSet presAssocID="{FA228946-596B-4215-8266-6D26CC9CAD1A}" presName="ParentAccent6" presStyleLbl="alignNode1" presStyleIdx="5" presStyleCnt="42"/>
      <dgm:spPr/>
    </dgm:pt>
    <dgm:pt modelId="{A597A44A-7293-4403-86C5-EB83EDBA5189}" type="pres">
      <dgm:prSet presAssocID="{FA228946-596B-4215-8266-6D26CC9CAD1A}" presName="ParentAccent7" presStyleLbl="alignNode1" presStyleIdx="6" presStyleCnt="42"/>
      <dgm:spPr/>
    </dgm:pt>
    <dgm:pt modelId="{674CA08A-D8DF-475D-AF69-E38B361F789A}" type="pres">
      <dgm:prSet presAssocID="{FA228946-596B-4215-8266-6D26CC9CAD1A}" presName="ParentAccent8" presStyleLbl="alignNode1" presStyleIdx="7" presStyleCnt="42"/>
      <dgm:spPr/>
    </dgm:pt>
    <dgm:pt modelId="{D31F85E8-F61D-4326-A580-7A86FE6EEC4A}" type="pres">
      <dgm:prSet presAssocID="{FA228946-596B-4215-8266-6D26CC9CAD1A}" presName="ParentAccent9" presStyleLbl="alignNode1" presStyleIdx="8" presStyleCnt="42"/>
      <dgm:spPr/>
    </dgm:pt>
    <dgm:pt modelId="{A5839AD7-9695-4C8A-B1C3-4297DD7DE0E1}" type="pres">
      <dgm:prSet presAssocID="{FA228946-596B-4215-8266-6D26CC9CAD1A}" presName="ParentAccent10" presStyleLbl="alignNode1" presStyleIdx="9" presStyleCnt="42"/>
      <dgm:spPr/>
    </dgm:pt>
    <dgm:pt modelId="{55575E06-EDFB-4423-BB68-6203CD64A8C7}" type="pres">
      <dgm:prSet presAssocID="{FA228946-596B-4215-8266-6D26CC9CAD1A}" presName="Parent" presStyleLbl="alignNode1" presStyleIdx="10" presStyleCnt="42" custLinFactNeighborX="29830" custLinFactNeighborY="-744">
        <dgm:presLayoutVars>
          <dgm:chMax val="5"/>
          <dgm:chPref val="3"/>
          <dgm:bulletEnabled val="1"/>
        </dgm:presLayoutVars>
      </dgm:prSet>
      <dgm:spPr/>
      <dgm:t>
        <a:bodyPr/>
        <a:lstStyle/>
        <a:p>
          <a:endParaRPr lang="zh-CN" altLang="en-US"/>
        </a:p>
      </dgm:t>
    </dgm:pt>
    <dgm:pt modelId="{1C60376C-C171-4501-BB6D-B4FE6DE8C2E3}" type="pres">
      <dgm:prSet presAssocID="{B97B25DD-540F-46AF-8DC1-5BB727D1AC69}" presName="Child1Accent1" presStyleLbl="alignNode1" presStyleIdx="11" presStyleCnt="42"/>
      <dgm:spPr/>
    </dgm:pt>
    <dgm:pt modelId="{B06ED34D-3262-4661-9EB5-3B4900761E75}" type="pres">
      <dgm:prSet presAssocID="{B97B25DD-540F-46AF-8DC1-5BB727D1AC69}" presName="Child1Accent2" presStyleLbl="alignNode1" presStyleIdx="12" presStyleCnt="42"/>
      <dgm:spPr/>
    </dgm:pt>
    <dgm:pt modelId="{CF695FB9-2825-4988-B160-0DE7D04EF253}" type="pres">
      <dgm:prSet presAssocID="{B97B25DD-540F-46AF-8DC1-5BB727D1AC69}" presName="Child1Accent3" presStyleLbl="alignNode1" presStyleIdx="13" presStyleCnt="42"/>
      <dgm:spPr/>
    </dgm:pt>
    <dgm:pt modelId="{A7ECC6DA-459A-4285-A29B-DD0B0B1FE580}" type="pres">
      <dgm:prSet presAssocID="{B97B25DD-540F-46AF-8DC1-5BB727D1AC69}" presName="Child1Accent4" presStyleLbl="alignNode1" presStyleIdx="14" presStyleCnt="42"/>
      <dgm:spPr/>
    </dgm:pt>
    <dgm:pt modelId="{FC22AC5D-C160-430A-9965-FC3C03B23986}" type="pres">
      <dgm:prSet presAssocID="{B97B25DD-540F-46AF-8DC1-5BB727D1AC69}" presName="Child1Accent5" presStyleLbl="alignNode1" presStyleIdx="15" presStyleCnt="42"/>
      <dgm:spPr/>
    </dgm:pt>
    <dgm:pt modelId="{F55B3A21-002D-4E74-83C9-8DE503819D30}" type="pres">
      <dgm:prSet presAssocID="{B97B25DD-540F-46AF-8DC1-5BB727D1AC69}" presName="Child1Accent6" presStyleLbl="alignNode1" presStyleIdx="16" presStyleCnt="42"/>
      <dgm:spPr/>
    </dgm:pt>
    <dgm:pt modelId="{1C2C3C44-1706-4EED-8063-735C927F25AB}" type="pres">
      <dgm:prSet presAssocID="{B97B25DD-540F-46AF-8DC1-5BB727D1AC69}" presName="Child1Accent7" presStyleLbl="alignNode1" presStyleIdx="17" presStyleCnt="42"/>
      <dgm:spPr/>
    </dgm:pt>
    <dgm:pt modelId="{63413240-AF01-4549-9AA3-0961B6ABA719}" type="pres">
      <dgm:prSet presAssocID="{B97B25DD-540F-46AF-8DC1-5BB727D1AC69}" presName="Child1Accent8" presStyleLbl="alignNode1" presStyleIdx="18" presStyleCnt="42"/>
      <dgm:spPr/>
    </dgm:pt>
    <dgm:pt modelId="{9E4634A0-056C-464A-9E30-B97333EFEE8B}" type="pres">
      <dgm:prSet presAssocID="{B97B25DD-540F-46AF-8DC1-5BB727D1AC69}" presName="Child1Accent9" presStyleLbl="alignNode1" presStyleIdx="19" presStyleCnt="42"/>
      <dgm:spPr/>
    </dgm:pt>
    <dgm:pt modelId="{BBE7E0C7-2797-4445-B3F2-7D8E98F504FA}" type="pres">
      <dgm:prSet presAssocID="{B97B25DD-540F-46AF-8DC1-5BB727D1AC69}" presName="Child1" presStyleLbl="revTx" presStyleIdx="0" presStyleCnt="4" custScaleX="134608" custScaleY="118994" custLinFactNeighborX="6638" custLinFactNeighborY="-21720">
        <dgm:presLayoutVars>
          <dgm:chMax/>
          <dgm:chPref val="0"/>
          <dgm:bulletEnabled val="1"/>
        </dgm:presLayoutVars>
      </dgm:prSet>
      <dgm:spPr/>
      <dgm:t>
        <a:bodyPr/>
        <a:lstStyle/>
        <a:p>
          <a:endParaRPr lang="zh-CN" altLang="en-US"/>
        </a:p>
      </dgm:t>
    </dgm:pt>
    <dgm:pt modelId="{ED43E0D8-B872-4162-A24E-5F5BE8A318C7}" type="pres">
      <dgm:prSet presAssocID="{D4BA7DF7-91CB-4960-83BD-E7F88B5F3EE7}" presName="Child2Accent1" presStyleLbl="alignNode1" presStyleIdx="20" presStyleCnt="42"/>
      <dgm:spPr/>
    </dgm:pt>
    <dgm:pt modelId="{3D932BE9-3630-4DA0-A1BA-4B1BF26E528C}" type="pres">
      <dgm:prSet presAssocID="{D4BA7DF7-91CB-4960-83BD-E7F88B5F3EE7}" presName="Child2Accent2" presStyleLbl="alignNode1" presStyleIdx="21" presStyleCnt="42"/>
      <dgm:spPr/>
    </dgm:pt>
    <dgm:pt modelId="{48685073-D24F-448F-8EB3-A401A0023442}" type="pres">
      <dgm:prSet presAssocID="{D4BA7DF7-91CB-4960-83BD-E7F88B5F3EE7}" presName="Child2Accent3" presStyleLbl="alignNode1" presStyleIdx="22" presStyleCnt="42"/>
      <dgm:spPr/>
    </dgm:pt>
    <dgm:pt modelId="{B252154B-4D78-49B4-BBC9-CC41B02C64B8}" type="pres">
      <dgm:prSet presAssocID="{D4BA7DF7-91CB-4960-83BD-E7F88B5F3EE7}" presName="Child2Accent4" presStyleLbl="alignNode1" presStyleIdx="23" presStyleCnt="42"/>
      <dgm:spPr/>
    </dgm:pt>
    <dgm:pt modelId="{87730B41-0DC3-4264-903F-435AC10689D4}" type="pres">
      <dgm:prSet presAssocID="{D4BA7DF7-91CB-4960-83BD-E7F88B5F3EE7}" presName="Child2Accent5" presStyleLbl="alignNode1" presStyleIdx="24" presStyleCnt="42"/>
      <dgm:spPr/>
    </dgm:pt>
    <dgm:pt modelId="{91C09A25-6DE9-4001-A7E7-558F43DA66E9}" type="pres">
      <dgm:prSet presAssocID="{D4BA7DF7-91CB-4960-83BD-E7F88B5F3EE7}" presName="Child2Accent6" presStyleLbl="alignNode1" presStyleIdx="25" presStyleCnt="42"/>
      <dgm:spPr/>
    </dgm:pt>
    <dgm:pt modelId="{F4AE2230-01AC-4F98-859D-DC3C7E2D52DC}" type="pres">
      <dgm:prSet presAssocID="{D4BA7DF7-91CB-4960-83BD-E7F88B5F3EE7}" presName="Child2Accent7" presStyleLbl="alignNode1" presStyleIdx="26" presStyleCnt="42"/>
      <dgm:spPr/>
    </dgm:pt>
    <dgm:pt modelId="{ABCE351B-6486-4F59-A786-85B67FB6FDA6}" type="pres">
      <dgm:prSet presAssocID="{D4BA7DF7-91CB-4960-83BD-E7F88B5F3EE7}" presName="Child2" presStyleLbl="revTx" presStyleIdx="1" presStyleCnt="4" custScaleX="145700" custScaleY="130523" custLinFactNeighborX="14114" custLinFactNeighborY="-19532">
        <dgm:presLayoutVars>
          <dgm:chMax/>
          <dgm:chPref val="0"/>
          <dgm:bulletEnabled val="1"/>
        </dgm:presLayoutVars>
      </dgm:prSet>
      <dgm:spPr/>
      <dgm:t>
        <a:bodyPr/>
        <a:lstStyle/>
        <a:p>
          <a:endParaRPr lang="zh-CN" altLang="en-US"/>
        </a:p>
      </dgm:t>
    </dgm:pt>
    <dgm:pt modelId="{25CAB323-A636-4900-882E-3E34AB20D89E}" type="pres">
      <dgm:prSet presAssocID="{4CC6E9F5-A1E9-47FC-B2CC-FDB8AB108B6F}" presName="Child3Accent1" presStyleLbl="alignNode1" presStyleIdx="27" presStyleCnt="42"/>
      <dgm:spPr/>
    </dgm:pt>
    <dgm:pt modelId="{7E1AE4E2-79BF-484F-96F9-15218438B441}" type="pres">
      <dgm:prSet presAssocID="{4CC6E9F5-A1E9-47FC-B2CC-FDB8AB108B6F}" presName="Child3Accent2" presStyleLbl="alignNode1" presStyleIdx="28" presStyleCnt="42"/>
      <dgm:spPr/>
    </dgm:pt>
    <dgm:pt modelId="{09506005-94E7-49A3-88EA-0CE0CC270D8A}" type="pres">
      <dgm:prSet presAssocID="{4CC6E9F5-A1E9-47FC-B2CC-FDB8AB108B6F}" presName="Child3Accent3" presStyleLbl="alignNode1" presStyleIdx="29" presStyleCnt="42"/>
      <dgm:spPr/>
    </dgm:pt>
    <dgm:pt modelId="{60BB3AAB-D7EB-48B7-875C-F8E33152E800}" type="pres">
      <dgm:prSet presAssocID="{4CC6E9F5-A1E9-47FC-B2CC-FDB8AB108B6F}" presName="Child3Accent4" presStyleLbl="alignNode1" presStyleIdx="30" presStyleCnt="42"/>
      <dgm:spPr/>
    </dgm:pt>
    <dgm:pt modelId="{0C256827-CB9E-49F3-B75A-A72453285728}" type="pres">
      <dgm:prSet presAssocID="{4CC6E9F5-A1E9-47FC-B2CC-FDB8AB108B6F}" presName="Child3Accent5" presStyleLbl="alignNode1" presStyleIdx="31" presStyleCnt="42"/>
      <dgm:spPr/>
    </dgm:pt>
    <dgm:pt modelId="{0CC1BBB6-FCFD-4F45-A4B7-3AB48C3C9061}" type="pres">
      <dgm:prSet presAssocID="{4CC6E9F5-A1E9-47FC-B2CC-FDB8AB108B6F}" presName="Child3Accent6" presStyleLbl="alignNode1" presStyleIdx="32" presStyleCnt="42"/>
      <dgm:spPr/>
    </dgm:pt>
    <dgm:pt modelId="{1EA1F706-4DA4-41BB-AE74-46ABBB1367C8}" type="pres">
      <dgm:prSet presAssocID="{4CC6E9F5-A1E9-47FC-B2CC-FDB8AB108B6F}" presName="Child3Accent7" presStyleLbl="alignNode1" presStyleIdx="33" presStyleCnt="42"/>
      <dgm:spPr/>
    </dgm:pt>
    <dgm:pt modelId="{958B60F8-1FF3-41C8-9E38-A1DE6E220C0B}" type="pres">
      <dgm:prSet presAssocID="{4CC6E9F5-A1E9-47FC-B2CC-FDB8AB108B6F}" presName="Child3" presStyleLbl="revTx" presStyleIdx="2" presStyleCnt="4" custScaleX="141979" custScaleY="127068" custLinFactNeighborX="12254" custLinFactNeighborY="-42294">
        <dgm:presLayoutVars>
          <dgm:chMax/>
          <dgm:chPref val="0"/>
          <dgm:bulletEnabled val="1"/>
        </dgm:presLayoutVars>
      </dgm:prSet>
      <dgm:spPr/>
      <dgm:t>
        <a:bodyPr/>
        <a:lstStyle/>
        <a:p>
          <a:endParaRPr lang="zh-CN" altLang="en-US"/>
        </a:p>
      </dgm:t>
    </dgm:pt>
    <dgm:pt modelId="{8F416084-44B1-4C16-8D16-EBFE433CE4E3}" type="pres">
      <dgm:prSet presAssocID="{FE8D2255-7FD9-4151-92BE-95DD6AA1118F}" presName="Child4Accent1" presStyleLbl="alignNode1" presStyleIdx="34" presStyleCnt="42"/>
      <dgm:spPr/>
    </dgm:pt>
    <dgm:pt modelId="{9E546651-56CD-4063-B47E-C4B3EEE91921}" type="pres">
      <dgm:prSet presAssocID="{FE8D2255-7FD9-4151-92BE-95DD6AA1118F}" presName="Child4Accent2" presStyleLbl="alignNode1" presStyleIdx="35" presStyleCnt="42"/>
      <dgm:spPr/>
    </dgm:pt>
    <dgm:pt modelId="{1FEDA774-D8E3-4E3D-A8C5-99470A41DC3B}" type="pres">
      <dgm:prSet presAssocID="{FE8D2255-7FD9-4151-92BE-95DD6AA1118F}" presName="Child4Accent3" presStyleLbl="alignNode1" presStyleIdx="36" presStyleCnt="42"/>
      <dgm:spPr/>
    </dgm:pt>
    <dgm:pt modelId="{0D696FD1-4D48-4984-9801-D78111F8813B}" type="pres">
      <dgm:prSet presAssocID="{FE8D2255-7FD9-4151-92BE-95DD6AA1118F}" presName="Child4Accent4" presStyleLbl="alignNode1" presStyleIdx="37" presStyleCnt="42"/>
      <dgm:spPr/>
    </dgm:pt>
    <dgm:pt modelId="{7AC0E13F-4EB9-4C9C-9E7B-A76DA946F1E4}" type="pres">
      <dgm:prSet presAssocID="{FE8D2255-7FD9-4151-92BE-95DD6AA1118F}" presName="Child4Accent5" presStyleLbl="alignNode1" presStyleIdx="38" presStyleCnt="42"/>
      <dgm:spPr/>
    </dgm:pt>
    <dgm:pt modelId="{CE1AC2AB-52D0-4E27-AD84-D259E693D422}" type="pres">
      <dgm:prSet presAssocID="{FE8D2255-7FD9-4151-92BE-95DD6AA1118F}" presName="Child4Accent6" presStyleLbl="alignNode1" presStyleIdx="39" presStyleCnt="42"/>
      <dgm:spPr/>
    </dgm:pt>
    <dgm:pt modelId="{727B2514-800E-452A-92CC-75C993286E1C}" type="pres">
      <dgm:prSet presAssocID="{FE8D2255-7FD9-4151-92BE-95DD6AA1118F}" presName="Child4Accent7" presStyleLbl="alignNode1" presStyleIdx="40" presStyleCnt="42"/>
      <dgm:spPr/>
    </dgm:pt>
    <dgm:pt modelId="{3C83E72E-BC11-41C5-81C5-2B4CFBA33175}" type="pres">
      <dgm:prSet presAssocID="{FE8D2255-7FD9-4151-92BE-95DD6AA1118F}" presName="Child4Accent8" presStyleLbl="alignNode1" presStyleIdx="41" presStyleCnt="42"/>
      <dgm:spPr/>
    </dgm:pt>
    <dgm:pt modelId="{792A215A-62E7-4B1E-9B83-3080D14DAC1F}" type="pres">
      <dgm:prSet presAssocID="{FE8D2255-7FD9-4151-92BE-95DD6AA1118F}" presName="Child4" presStyleLbl="revTx" presStyleIdx="3" presStyleCnt="4" custScaleX="152742" custScaleY="215973" custLinFactNeighborX="15705" custLinFactNeighborY="25912">
        <dgm:presLayoutVars>
          <dgm:chMax/>
          <dgm:chPref val="0"/>
          <dgm:bulletEnabled val="1"/>
        </dgm:presLayoutVars>
      </dgm:prSet>
      <dgm:spPr/>
      <dgm:t>
        <a:bodyPr/>
        <a:lstStyle/>
        <a:p>
          <a:endParaRPr lang="zh-CN" altLang="en-US"/>
        </a:p>
      </dgm:t>
    </dgm:pt>
  </dgm:ptLst>
  <dgm:cxnLst>
    <dgm:cxn modelId="{DED2A379-2363-43F7-AC37-1FBF0AF8C876}" type="presOf" srcId="{FE8D2255-7FD9-4151-92BE-95DD6AA1118F}" destId="{792A215A-62E7-4B1E-9B83-3080D14DAC1F}" srcOrd="0" destOrd="0" presId="urn:microsoft.com/office/officeart/2011/layout/ConvergingText#1"/>
    <dgm:cxn modelId="{0409CF00-821E-45F6-95FF-51C11529338D}" type="presOf" srcId="{8DBA540D-4C00-44B7-8D99-D9AA5161C3A1}" destId="{C93A3922-5046-4CA8-BE3B-127E5E5A9E16}" srcOrd="0" destOrd="0" presId="urn:microsoft.com/office/officeart/2011/layout/ConvergingText#1"/>
    <dgm:cxn modelId="{3B9E7BF7-6660-4C15-B269-FF035D2A6147}" srcId="{FA228946-596B-4215-8266-6D26CC9CAD1A}" destId="{FE8D2255-7FD9-4151-92BE-95DD6AA1118F}" srcOrd="3" destOrd="0" parTransId="{43EDD19B-54B8-4291-AF85-BB3AE0403C8D}" sibTransId="{40E10337-B9E7-4E7F-9880-85DAE11F6F4B}"/>
    <dgm:cxn modelId="{E8E12FE9-8D89-469A-B183-115BBFB4F21C}" srcId="{8DBA540D-4C00-44B7-8D99-D9AA5161C3A1}" destId="{FA228946-596B-4215-8266-6D26CC9CAD1A}" srcOrd="0" destOrd="0" parTransId="{99AC136B-9214-49EC-A436-C4E7ADF3C618}" sibTransId="{1029182A-88E2-438F-9726-558AC567B6B9}"/>
    <dgm:cxn modelId="{9757615F-862F-49CF-BD2E-72F7DC90EE1C}" type="presOf" srcId="{D4BA7DF7-91CB-4960-83BD-E7F88B5F3EE7}" destId="{ABCE351B-6486-4F59-A786-85B67FB6FDA6}" srcOrd="0" destOrd="0" presId="urn:microsoft.com/office/officeart/2011/layout/ConvergingText#1"/>
    <dgm:cxn modelId="{AD21B627-0975-48B4-A0EF-7DA518BDB0EE}" type="presOf" srcId="{4CC6E9F5-A1E9-47FC-B2CC-FDB8AB108B6F}" destId="{958B60F8-1FF3-41C8-9E38-A1DE6E220C0B}" srcOrd="0" destOrd="0" presId="urn:microsoft.com/office/officeart/2011/layout/ConvergingText#1"/>
    <dgm:cxn modelId="{2A4D5C4A-72DF-40C2-AB07-8A8F99615267}" type="presOf" srcId="{B97B25DD-540F-46AF-8DC1-5BB727D1AC69}" destId="{BBE7E0C7-2797-4445-B3F2-7D8E98F504FA}" srcOrd="0" destOrd="0" presId="urn:microsoft.com/office/officeart/2011/layout/ConvergingText#1"/>
    <dgm:cxn modelId="{E326F92C-EB02-4567-9447-CEB6B86932C3}" type="presOf" srcId="{FA228946-596B-4215-8266-6D26CC9CAD1A}" destId="{55575E06-EDFB-4423-BB68-6203CD64A8C7}" srcOrd="0" destOrd="0" presId="urn:microsoft.com/office/officeart/2011/layout/ConvergingText#1"/>
    <dgm:cxn modelId="{6FA15E11-580A-4733-9228-3538E59EA3DA}" srcId="{FA228946-596B-4215-8266-6D26CC9CAD1A}" destId="{D4BA7DF7-91CB-4960-83BD-E7F88B5F3EE7}" srcOrd="1" destOrd="0" parTransId="{9A4DF156-3F49-42B2-B08E-64E2B65610B5}" sibTransId="{57A67EAE-1F68-4D00-96FB-3B08A8A46E8E}"/>
    <dgm:cxn modelId="{0816547B-D54A-4348-B910-FBEA80BC7674}" srcId="{FA228946-596B-4215-8266-6D26CC9CAD1A}" destId="{B97B25DD-540F-46AF-8DC1-5BB727D1AC69}" srcOrd="0" destOrd="0" parTransId="{5B7D571B-CD88-426F-AF41-DA1ABC0EA3F8}" sibTransId="{D5DE4506-D253-45BD-AD01-CE76CDAD4446}"/>
    <dgm:cxn modelId="{C2A0C1D9-0DA2-4C56-A385-C57B7FF0E891}" srcId="{FA228946-596B-4215-8266-6D26CC9CAD1A}" destId="{4CC6E9F5-A1E9-47FC-B2CC-FDB8AB108B6F}" srcOrd="2" destOrd="0" parTransId="{F84A3582-052F-4D5E-822B-21558507E127}" sibTransId="{A586DCB4-A744-49FD-9AF9-1D3A6C34DBB0}"/>
    <dgm:cxn modelId="{C820A4FA-54BB-4FC0-82E7-F8D2313B7CB4}" type="presParOf" srcId="{C93A3922-5046-4CA8-BE3B-127E5E5A9E16}" destId="{B54B19EB-DE9B-484F-BEFF-0481C480E77C}" srcOrd="0" destOrd="0" presId="urn:microsoft.com/office/officeart/2011/layout/ConvergingText#1"/>
    <dgm:cxn modelId="{3A6E8A7C-C74C-4695-92D4-84BD417609F8}" type="presParOf" srcId="{B54B19EB-DE9B-484F-BEFF-0481C480E77C}" destId="{B0D819E6-09F0-45A2-8A06-CD5E29467736}" srcOrd="0" destOrd="0" presId="urn:microsoft.com/office/officeart/2011/layout/ConvergingText#1"/>
    <dgm:cxn modelId="{3B7E9A38-D976-44C1-A97A-52932077ED5D}" type="presParOf" srcId="{B54B19EB-DE9B-484F-BEFF-0481C480E77C}" destId="{1DB45C79-61A1-4F98-AB25-4F1038CCFCD7}" srcOrd="1" destOrd="0" presId="urn:microsoft.com/office/officeart/2011/layout/ConvergingText#1"/>
    <dgm:cxn modelId="{7F607C64-DCB8-47B4-88B5-6732DDC0BFD1}" type="presParOf" srcId="{B54B19EB-DE9B-484F-BEFF-0481C480E77C}" destId="{85638D72-104D-44B4-B6B5-CBDB8299BC1C}" srcOrd="2" destOrd="0" presId="urn:microsoft.com/office/officeart/2011/layout/ConvergingText#1"/>
    <dgm:cxn modelId="{932E5FAC-5492-4EF9-98D6-A3B0A92EE82E}" type="presParOf" srcId="{B54B19EB-DE9B-484F-BEFF-0481C480E77C}" destId="{11CA0EF1-D2CB-4B2D-9982-E09A65EDD4E0}" srcOrd="3" destOrd="0" presId="urn:microsoft.com/office/officeart/2011/layout/ConvergingText#1"/>
    <dgm:cxn modelId="{5C8FD495-0BA6-471C-9942-314212E9101A}" type="presParOf" srcId="{B54B19EB-DE9B-484F-BEFF-0481C480E77C}" destId="{1E1DF622-2B7D-46E1-A29A-A50B27E4E908}" srcOrd="4" destOrd="0" presId="urn:microsoft.com/office/officeart/2011/layout/ConvergingText#1"/>
    <dgm:cxn modelId="{F3A7EC6E-6A35-4887-BD37-0CBBF8788899}" type="presParOf" srcId="{B54B19EB-DE9B-484F-BEFF-0481C480E77C}" destId="{F26F973B-EA67-4CA2-94ED-20803980A3C2}" srcOrd="5" destOrd="0" presId="urn:microsoft.com/office/officeart/2011/layout/ConvergingText#1"/>
    <dgm:cxn modelId="{E07D32E0-6957-47FC-9587-DF92CB9DEA65}" type="presParOf" srcId="{B54B19EB-DE9B-484F-BEFF-0481C480E77C}" destId="{A597A44A-7293-4403-86C5-EB83EDBA5189}" srcOrd="6" destOrd="0" presId="urn:microsoft.com/office/officeart/2011/layout/ConvergingText#1"/>
    <dgm:cxn modelId="{8A807700-1824-4C14-8682-E6288182A31E}" type="presParOf" srcId="{B54B19EB-DE9B-484F-BEFF-0481C480E77C}" destId="{674CA08A-D8DF-475D-AF69-E38B361F789A}" srcOrd="7" destOrd="0" presId="urn:microsoft.com/office/officeart/2011/layout/ConvergingText#1"/>
    <dgm:cxn modelId="{DAFF8783-E3B9-4D95-A368-C579769AA20A}" type="presParOf" srcId="{B54B19EB-DE9B-484F-BEFF-0481C480E77C}" destId="{D31F85E8-F61D-4326-A580-7A86FE6EEC4A}" srcOrd="8" destOrd="0" presId="urn:microsoft.com/office/officeart/2011/layout/ConvergingText#1"/>
    <dgm:cxn modelId="{D323B0D4-16D5-43E2-9E06-E10FA7BF7AE7}" type="presParOf" srcId="{B54B19EB-DE9B-484F-BEFF-0481C480E77C}" destId="{A5839AD7-9695-4C8A-B1C3-4297DD7DE0E1}" srcOrd="9" destOrd="0" presId="urn:microsoft.com/office/officeart/2011/layout/ConvergingText#1"/>
    <dgm:cxn modelId="{F0AD45E1-D0DE-40A4-B519-76692C62E8D2}" type="presParOf" srcId="{B54B19EB-DE9B-484F-BEFF-0481C480E77C}" destId="{55575E06-EDFB-4423-BB68-6203CD64A8C7}" srcOrd="10" destOrd="0" presId="urn:microsoft.com/office/officeart/2011/layout/ConvergingText#1"/>
    <dgm:cxn modelId="{0F46DB78-2BE5-4E5B-8975-70CCBEA97F00}" type="presParOf" srcId="{B54B19EB-DE9B-484F-BEFF-0481C480E77C}" destId="{1C60376C-C171-4501-BB6D-B4FE6DE8C2E3}" srcOrd="11" destOrd="0" presId="urn:microsoft.com/office/officeart/2011/layout/ConvergingText#1"/>
    <dgm:cxn modelId="{5126FDAD-B859-4640-9A6C-EB372A88D021}" type="presParOf" srcId="{B54B19EB-DE9B-484F-BEFF-0481C480E77C}" destId="{B06ED34D-3262-4661-9EB5-3B4900761E75}" srcOrd="12" destOrd="0" presId="urn:microsoft.com/office/officeart/2011/layout/ConvergingText#1"/>
    <dgm:cxn modelId="{39A760EA-3CA9-42BF-980B-6118F290A673}" type="presParOf" srcId="{B54B19EB-DE9B-484F-BEFF-0481C480E77C}" destId="{CF695FB9-2825-4988-B160-0DE7D04EF253}" srcOrd="13" destOrd="0" presId="urn:microsoft.com/office/officeart/2011/layout/ConvergingText#1"/>
    <dgm:cxn modelId="{2B14E664-39D4-4221-B747-B8B8046A3346}" type="presParOf" srcId="{B54B19EB-DE9B-484F-BEFF-0481C480E77C}" destId="{A7ECC6DA-459A-4285-A29B-DD0B0B1FE580}" srcOrd="14" destOrd="0" presId="urn:microsoft.com/office/officeart/2011/layout/ConvergingText#1"/>
    <dgm:cxn modelId="{52837AAD-1582-4F25-AC21-6EF009022C96}" type="presParOf" srcId="{B54B19EB-DE9B-484F-BEFF-0481C480E77C}" destId="{FC22AC5D-C160-430A-9965-FC3C03B23986}" srcOrd="15" destOrd="0" presId="urn:microsoft.com/office/officeart/2011/layout/ConvergingText#1"/>
    <dgm:cxn modelId="{C82BD9B6-B9E3-454D-BA2C-6D70087422CF}" type="presParOf" srcId="{B54B19EB-DE9B-484F-BEFF-0481C480E77C}" destId="{F55B3A21-002D-4E74-83C9-8DE503819D30}" srcOrd="16" destOrd="0" presId="urn:microsoft.com/office/officeart/2011/layout/ConvergingText#1"/>
    <dgm:cxn modelId="{43209C50-4E0A-42B8-840E-00CEE0DDA6D9}" type="presParOf" srcId="{B54B19EB-DE9B-484F-BEFF-0481C480E77C}" destId="{1C2C3C44-1706-4EED-8063-735C927F25AB}" srcOrd="17" destOrd="0" presId="urn:microsoft.com/office/officeart/2011/layout/ConvergingText#1"/>
    <dgm:cxn modelId="{3A568285-E102-47BE-95A2-9F09E40F5C96}" type="presParOf" srcId="{B54B19EB-DE9B-484F-BEFF-0481C480E77C}" destId="{63413240-AF01-4549-9AA3-0961B6ABA719}" srcOrd="18" destOrd="0" presId="urn:microsoft.com/office/officeart/2011/layout/ConvergingText#1"/>
    <dgm:cxn modelId="{7A766BE1-F8AC-4176-B675-F3BADA978E17}" type="presParOf" srcId="{B54B19EB-DE9B-484F-BEFF-0481C480E77C}" destId="{9E4634A0-056C-464A-9E30-B97333EFEE8B}" srcOrd="19" destOrd="0" presId="urn:microsoft.com/office/officeart/2011/layout/ConvergingText#1"/>
    <dgm:cxn modelId="{F32B6215-98FB-41B0-9E1F-506E507D7241}" type="presParOf" srcId="{B54B19EB-DE9B-484F-BEFF-0481C480E77C}" destId="{BBE7E0C7-2797-4445-B3F2-7D8E98F504FA}" srcOrd="20" destOrd="0" presId="urn:microsoft.com/office/officeart/2011/layout/ConvergingText#1"/>
    <dgm:cxn modelId="{6CEB589A-6B31-4E2E-98F7-8EC6FCEE62F0}" type="presParOf" srcId="{B54B19EB-DE9B-484F-BEFF-0481C480E77C}" destId="{ED43E0D8-B872-4162-A24E-5F5BE8A318C7}" srcOrd="21" destOrd="0" presId="urn:microsoft.com/office/officeart/2011/layout/ConvergingText#1"/>
    <dgm:cxn modelId="{1FA7F17C-FA05-42CB-8C4B-8FB3FB085A86}" type="presParOf" srcId="{B54B19EB-DE9B-484F-BEFF-0481C480E77C}" destId="{3D932BE9-3630-4DA0-A1BA-4B1BF26E528C}" srcOrd="22" destOrd="0" presId="urn:microsoft.com/office/officeart/2011/layout/ConvergingText#1"/>
    <dgm:cxn modelId="{100CB215-9046-43FF-AEB1-FF932AFF9459}" type="presParOf" srcId="{B54B19EB-DE9B-484F-BEFF-0481C480E77C}" destId="{48685073-D24F-448F-8EB3-A401A0023442}" srcOrd="23" destOrd="0" presId="urn:microsoft.com/office/officeart/2011/layout/ConvergingText#1"/>
    <dgm:cxn modelId="{4F520972-C467-4D2C-98DE-004278E86318}" type="presParOf" srcId="{B54B19EB-DE9B-484F-BEFF-0481C480E77C}" destId="{B252154B-4D78-49B4-BBC9-CC41B02C64B8}" srcOrd="24" destOrd="0" presId="urn:microsoft.com/office/officeart/2011/layout/ConvergingText#1"/>
    <dgm:cxn modelId="{15EFC559-C075-4B47-A435-CE039E527F48}" type="presParOf" srcId="{B54B19EB-DE9B-484F-BEFF-0481C480E77C}" destId="{87730B41-0DC3-4264-903F-435AC10689D4}" srcOrd="25" destOrd="0" presId="urn:microsoft.com/office/officeart/2011/layout/ConvergingText#1"/>
    <dgm:cxn modelId="{F84010C4-1AC2-4243-9027-8BD12BAA2B46}" type="presParOf" srcId="{B54B19EB-DE9B-484F-BEFF-0481C480E77C}" destId="{91C09A25-6DE9-4001-A7E7-558F43DA66E9}" srcOrd="26" destOrd="0" presId="urn:microsoft.com/office/officeart/2011/layout/ConvergingText#1"/>
    <dgm:cxn modelId="{8D91FF8E-F271-45B0-87B4-03B0CBC30B9D}" type="presParOf" srcId="{B54B19EB-DE9B-484F-BEFF-0481C480E77C}" destId="{F4AE2230-01AC-4F98-859D-DC3C7E2D52DC}" srcOrd="27" destOrd="0" presId="urn:microsoft.com/office/officeart/2011/layout/ConvergingText#1"/>
    <dgm:cxn modelId="{18B1896B-CD1A-4855-BD5A-51649D1854FD}" type="presParOf" srcId="{B54B19EB-DE9B-484F-BEFF-0481C480E77C}" destId="{ABCE351B-6486-4F59-A786-85B67FB6FDA6}" srcOrd="28" destOrd="0" presId="urn:microsoft.com/office/officeart/2011/layout/ConvergingText#1"/>
    <dgm:cxn modelId="{2B760A3B-D617-4FA3-9908-9459D56839CE}" type="presParOf" srcId="{B54B19EB-DE9B-484F-BEFF-0481C480E77C}" destId="{25CAB323-A636-4900-882E-3E34AB20D89E}" srcOrd="29" destOrd="0" presId="urn:microsoft.com/office/officeart/2011/layout/ConvergingText#1"/>
    <dgm:cxn modelId="{33C64408-78E7-4625-A371-4C50C3FCA475}" type="presParOf" srcId="{B54B19EB-DE9B-484F-BEFF-0481C480E77C}" destId="{7E1AE4E2-79BF-484F-96F9-15218438B441}" srcOrd="30" destOrd="0" presId="urn:microsoft.com/office/officeart/2011/layout/ConvergingText#1"/>
    <dgm:cxn modelId="{DB2A63A5-1FE4-4966-84BB-1066C329555B}" type="presParOf" srcId="{B54B19EB-DE9B-484F-BEFF-0481C480E77C}" destId="{09506005-94E7-49A3-88EA-0CE0CC270D8A}" srcOrd="31" destOrd="0" presId="urn:microsoft.com/office/officeart/2011/layout/ConvergingText#1"/>
    <dgm:cxn modelId="{95F4DD7B-323B-4363-B6F6-7D4DCBC518EA}" type="presParOf" srcId="{B54B19EB-DE9B-484F-BEFF-0481C480E77C}" destId="{60BB3AAB-D7EB-48B7-875C-F8E33152E800}" srcOrd="32" destOrd="0" presId="urn:microsoft.com/office/officeart/2011/layout/ConvergingText#1"/>
    <dgm:cxn modelId="{FF81DECC-F408-4E38-AF76-0C33B5C495F3}" type="presParOf" srcId="{B54B19EB-DE9B-484F-BEFF-0481C480E77C}" destId="{0C256827-CB9E-49F3-B75A-A72453285728}" srcOrd="33" destOrd="0" presId="urn:microsoft.com/office/officeart/2011/layout/ConvergingText#1"/>
    <dgm:cxn modelId="{277545A6-9BCB-4A46-B506-DF2317F021C0}" type="presParOf" srcId="{B54B19EB-DE9B-484F-BEFF-0481C480E77C}" destId="{0CC1BBB6-FCFD-4F45-A4B7-3AB48C3C9061}" srcOrd="34" destOrd="0" presId="urn:microsoft.com/office/officeart/2011/layout/ConvergingText#1"/>
    <dgm:cxn modelId="{AD21C223-0DC4-4557-8BF6-E1A49D9F3938}" type="presParOf" srcId="{B54B19EB-DE9B-484F-BEFF-0481C480E77C}" destId="{1EA1F706-4DA4-41BB-AE74-46ABBB1367C8}" srcOrd="35" destOrd="0" presId="urn:microsoft.com/office/officeart/2011/layout/ConvergingText#1"/>
    <dgm:cxn modelId="{96253BA4-A79A-4FBB-A147-5265B7B079AA}" type="presParOf" srcId="{B54B19EB-DE9B-484F-BEFF-0481C480E77C}" destId="{958B60F8-1FF3-41C8-9E38-A1DE6E220C0B}" srcOrd="36" destOrd="0" presId="urn:microsoft.com/office/officeart/2011/layout/ConvergingText#1"/>
    <dgm:cxn modelId="{0FE344E0-5F05-4B3F-97E2-C1795422C54B}" type="presParOf" srcId="{B54B19EB-DE9B-484F-BEFF-0481C480E77C}" destId="{8F416084-44B1-4C16-8D16-EBFE433CE4E3}" srcOrd="37" destOrd="0" presId="urn:microsoft.com/office/officeart/2011/layout/ConvergingText#1"/>
    <dgm:cxn modelId="{DA55B873-64B0-4400-9386-4DDC101619E6}" type="presParOf" srcId="{B54B19EB-DE9B-484F-BEFF-0481C480E77C}" destId="{9E546651-56CD-4063-B47E-C4B3EEE91921}" srcOrd="38" destOrd="0" presId="urn:microsoft.com/office/officeart/2011/layout/ConvergingText#1"/>
    <dgm:cxn modelId="{FB19D9F5-56E0-4B6C-8355-A8B2B0014A2F}" type="presParOf" srcId="{B54B19EB-DE9B-484F-BEFF-0481C480E77C}" destId="{1FEDA774-D8E3-4E3D-A8C5-99470A41DC3B}" srcOrd="39" destOrd="0" presId="urn:microsoft.com/office/officeart/2011/layout/ConvergingText#1"/>
    <dgm:cxn modelId="{DC1C43ED-4D37-415B-B223-3E56BF777FEF}" type="presParOf" srcId="{B54B19EB-DE9B-484F-BEFF-0481C480E77C}" destId="{0D696FD1-4D48-4984-9801-D78111F8813B}" srcOrd="40" destOrd="0" presId="urn:microsoft.com/office/officeart/2011/layout/ConvergingText#1"/>
    <dgm:cxn modelId="{0A51A30D-AA6C-4D8C-9C1B-DABD8277242E}" type="presParOf" srcId="{B54B19EB-DE9B-484F-BEFF-0481C480E77C}" destId="{7AC0E13F-4EB9-4C9C-9E7B-A76DA946F1E4}" srcOrd="41" destOrd="0" presId="urn:microsoft.com/office/officeart/2011/layout/ConvergingText#1"/>
    <dgm:cxn modelId="{BCAB990B-F2CF-4C5E-8982-FD280C658FC3}" type="presParOf" srcId="{B54B19EB-DE9B-484F-BEFF-0481C480E77C}" destId="{CE1AC2AB-52D0-4E27-AD84-D259E693D422}" srcOrd="42" destOrd="0" presId="urn:microsoft.com/office/officeart/2011/layout/ConvergingText#1"/>
    <dgm:cxn modelId="{4E27034B-5A62-41BE-9A28-654C9FE4C806}" type="presParOf" srcId="{B54B19EB-DE9B-484F-BEFF-0481C480E77C}" destId="{727B2514-800E-452A-92CC-75C993286E1C}" srcOrd="43" destOrd="0" presId="urn:microsoft.com/office/officeart/2011/layout/ConvergingText#1"/>
    <dgm:cxn modelId="{F68B7509-BA61-4B89-BD99-ADD8FB67B624}" type="presParOf" srcId="{B54B19EB-DE9B-484F-BEFF-0481C480E77C}" destId="{3C83E72E-BC11-41C5-81C5-2B4CFBA33175}" srcOrd="44" destOrd="0" presId="urn:microsoft.com/office/officeart/2011/layout/ConvergingText#1"/>
    <dgm:cxn modelId="{2C2C4104-6BD7-4D9A-98C6-1D68928B1799}" type="presParOf" srcId="{B54B19EB-DE9B-484F-BEFF-0481C480E77C}" destId="{792A215A-62E7-4B1E-9B83-3080D14DAC1F}" srcOrd="45" destOrd="0" presId="urn:microsoft.com/office/officeart/2011/layout/ConvergingText#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18BC01-1C67-4042-B8CE-3350738A5809}" type="doc">
      <dgm:prSet loTypeId="urn:microsoft.com/office/officeart/2005/8/layout/pList2#4" loCatId="list" qsTypeId="urn:microsoft.com/office/officeart/2005/8/quickstyle/simple1#4" qsCatId="simple" csTypeId="urn:microsoft.com/office/officeart/2005/8/colors/accent1_2#4" csCatId="accent1" phldr="1"/>
      <dgm:spPr/>
    </dgm:pt>
    <dgm:pt modelId="{94AFCFEE-BF48-424D-8D07-6B1ECCBF5FDD}">
      <dgm:prSet phldrT="[文本]">
        <dgm:style>
          <a:lnRef idx="0">
            <a:schemeClr val="accent1"/>
          </a:lnRef>
          <a:fillRef idx="3">
            <a:schemeClr val="accent1"/>
          </a:fillRef>
          <a:effectRef idx="3">
            <a:schemeClr val="accent1"/>
          </a:effectRef>
          <a:fontRef idx="minor">
            <a:schemeClr val="lt1"/>
          </a:fontRef>
        </dgm:style>
      </dgm:prSet>
      <dgm:spPr/>
      <dgm:t>
        <a:bodyPr/>
        <a:lstStyle/>
        <a:p>
          <a:r>
            <a:rPr lang="en-US" altLang="zh-CN" dirty="0" smtClean="0"/>
            <a:t>3014</a:t>
          </a:r>
        </a:p>
        <a:p>
          <a:r>
            <a:rPr lang="en-US" altLang="zh-CN" dirty="0" smtClean="0"/>
            <a:t>0.06-0.4W</a:t>
          </a:r>
        </a:p>
        <a:p>
          <a:r>
            <a:rPr lang="en-US" altLang="zh-CN" dirty="0" smtClean="0"/>
            <a:t>110-180lm/W</a:t>
          </a:r>
        </a:p>
      </dgm:t>
    </dgm:pt>
    <dgm:pt modelId="{D7382F61-0371-4A08-92F6-8E794558C971}" type="parTrans" cxnId="{4298EDF5-2BE4-4325-8A98-F71E80D22844}">
      <dgm:prSet/>
      <dgm:spPr/>
      <dgm:t>
        <a:bodyPr/>
        <a:lstStyle/>
        <a:p>
          <a:endParaRPr lang="zh-CN" altLang="en-US"/>
        </a:p>
      </dgm:t>
    </dgm:pt>
    <dgm:pt modelId="{9AB1A9FD-AB8D-4486-8051-5259E6B1C6F0}" type="sibTrans" cxnId="{4298EDF5-2BE4-4325-8A98-F71E80D22844}">
      <dgm:prSet/>
      <dgm:spPr/>
      <dgm:t>
        <a:bodyPr/>
        <a:lstStyle/>
        <a:p>
          <a:endParaRPr lang="zh-CN" altLang="en-US"/>
        </a:p>
      </dgm:t>
    </dgm:pt>
    <dgm:pt modelId="{C0F57921-5710-48CF-9523-6FAAEDB14C4A}">
      <dgm:prSet phldrT="[文本]">
        <dgm:style>
          <a:lnRef idx="0">
            <a:schemeClr val="accent1"/>
          </a:lnRef>
          <a:fillRef idx="3">
            <a:schemeClr val="accent1"/>
          </a:fillRef>
          <a:effectRef idx="3">
            <a:schemeClr val="accent1"/>
          </a:effectRef>
          <a:fontRef idx="minor">
            <a:schemeClr val="lt1"/>
          </a:fontRef>
        </dgm:style>
      </dgm:prSet>
      <dgm:spPr/>
      <dgm:t>
        <a:bodyPr/>
        <a:lstStyle/>
        <a:p>
          <a:r>
            <a:rPr lang="en-US" altLang="zh-CN" dirty="0" smtClean="0"/>
            <a:t>3020</a:t>
          </a:r>
        </a:p>
        <a:p>
          <a:r>
            <a:rPr lang="en-US" altLang="zh-CN" dirty="0" smtClean="0"/>
            <a:t>0.06-0.7W</a:t>
          </a:r>
        </a:p>
        <a:p>
          <a:r>
            <a:rPr lang="en-US" altLang="zh-CN" dirty="0" smtClean="0"/>
            <a:t>110-180lm/W</a:t>
          </a:r>
          <a:endParaRPr lang="zh-CN" altLang="en-US" dirty="0"/>
        </a:p>
      </dgm:t>
    </dgm:pt>
    <dgm:pt modelId="{46314165-DC27-4578-8988-3AB2FA864B91}" type="parTrans" cxnId="{5074616E-9956-4463-AE0A-5B3F99684A64}">
      <dgm:prSet/>
      <dgm:spPr/>
      <dgm:t>
        <a:bodyPr/>
        <a:lstStyle/>
        <a:p>
          <a:endParaRPr lang="zh-CN" altLang="en-US"/>
        </a:p>
      </dgm:t>
    </dgm:pt>
    <dgm:pt modelId="{80FA2C58-AD0D-48AE-AD82-C92FC208456B}" type="sibTrans" cxnId="{5074616E-9956-4463-AE0A-5B3F99684A64}">
      <dgm:prSet/>
      <dgm:spPr/>
      <dgm:t>
        <a:bodyPr/>
        <a:lstStyle/>
        <a:p>
          <a:endParaRPr lang="zh-CN" altLang="en-US"/>
        </a:p>
      </dgm:t>
    </dgm:pt>
    <dgm:pt modelId="{190756A8-7B0E-40E9-B965-D81330E2CEEF}">
      <dgm:prSet phldrT="[文本]">
        <dgm:style>
          <a:lnRef idx="0">
            <a:schemeClr val="accent1"/>
          </a:lnRef>
          <a:fillRef idx="3">
            <a:schemeClr val="accent1"/>
          </a:fillRef>
          <a:effectRef idx="3">
            <a:schemeClr val="accent1"/>
          </a:effectRef>
          <a:fontRef idx="minor">
            <a:schemeClr val="lt1"/>
          </a:fontRef>
        </dgm:style>
      </dgm:prSet>
      <dgm:spPr/>
      <dgm:t>
        <a:bodyPr/>
        <a:lstStyle/>
        <a:p>
          <a:r>
            <a:rPr lang="en-US" altLang="zh-CN" dirty="0" smtClean="0"/>
            <a:t>3030</a:t>
          </a:r>
        </a:p>
        <a:p>
          <a:r>
            <a:rPr lang="en-US" altLang="zh-CN" dirty="0" smtClean="0"/>
            <a:t>0.7-2w</a:t>
          </a:r>
        </a:p>
        <a:p>
          <a:r>
            <a:rPr lang="en-US" altLang="zh-CN" dirty="0" smtClean="0"/>
            <a:t>110-180lm/W</a:t>
          </a:r>
          <a:endParaRPr lang="zh-CN" altLang="en-US" dirty="0"/>
        </a:p>
      </dgm:t>
    </dgm:pt>
    <dgm:pt modelId="{59A540E2-BB0E-4A08-876E-5305E42C7ECF}" type="parTrans" cxnId="{554EC336-3128-43FA-9FC7-B24323F261E1}">
      <dgm:prSet/>
      <dgm:spPr/>
      <dgm:t>
        <a:bodyPr/>
        <a:lstStyle/>
        <a:p>
          <a:endParaRPr lang="zh-CN" altLang="en-US"/>
        </a:p>
      </dgm:t>
    </dgm:pt>
    <dgm:pt modelId="{EF2E8D06-263E-4EAB-A58B-1E8245D78A3D}" type="sibTrans" cxnId="{554EC336-3128-43FA-9FC7-B24323F261E1}">
      <dgm:prSet/>
      <dgm:spPr/>
      <dgm:t>
        <a:bodyPr/>
        <a:lstStyle/>
        <a:p>
          <a:endParaRPr lang="zh-CN" altLang="en-US"/>
        </a:p>
      </dgm:t>
    </dgm:pt>
    <dgm:pt modelId="{AEA1CD23-4F5B-4274-9669-718B6E699566}" type="pres">
      <dgm:prSet presAssocID="{D118BC01-1C67-4042-B8CE-3350738A5809}" presName="Name0" presStyleCnt="0">
        <dgm:presLayoutVars>
          <dgm:dir/>
          <dgm:resizeHandles val="exact"/>
        </dgm:presLayoutVars>
      </dgm:prSet>
      <dgm:spPr/>
    </dgm:pt>
    <dgm:pt modelId="{6B66D3EB-9BFA-41F7-9451-307874E68475}" type="pres">
      <dgm:prSet presAssocID="{D118BC01-1C67-4042-B8CE-3350738A5809}" presName="bkgdShp" presStyleLbl="alignAccFollowNode1" presStyleIdx="0" presStyleCnt="1"/>
      <dgm:spPr/>
    </dgm:pt>
    <dgm:pt modelId="{FD38D12F-357C-450F-BC6F-D4D4743F0255}" type="pres">
      <dgm:prSet presAssocID="{D118BC01-1C67-4042-B8CE-3350738A5809}" presName="linComp" presStyleCnt="0"/>
      <dgm:spPr/>
    </dgm:pt>
    <dgm:pt modelId="{2DF1D5D8-0835-44EA-88CD-EC2D9E3DDB89}" type="pres">
      <dgm:prSet presAssocID="{94AFCFEE-BF48-424D-8D07-6B1ECCBF5FDD}" presName="compNode" presStyleCnt="0"/>
      <dgm:spPr/>
    </dgm:pt>
    <dgm:pt modelId="{78F3AEE6-AF3D-48FA-8D67-C426098D23E2}" type="pres">
      <dgm:prSet presAssocID="{94AFCFEE-BF48-424D-8D07-6B1ECCBF5FDD}" presName="node" presStyleLbl="node1" presStyleIdx="0" presStyleCnt="3">
        <dgm:presLayoutVars>
          <dgm:bulletEnabled val="1"/>
        </dgm:presLayoutVars>
      </dgm:prSet>
      <dgm:spPr/>
      <dgm:t>
        <a:bodyPr/>
        <a:lstStyle/>
        <a:p>
          <a:endParaRPr lang="zh-CN" altLang="en-US"/>
        </a:p>
      </dgm:t>
    </dgm:pt>
    <dgm:pt modelId="{ED74A85F-EDD9-4834-BF2A-8EFA05938448}" type="pres">
      <dgm:prSet presAssocID="{94AFCFEE-BF48-424D-8D07-6B1ECCBF5FDD}" presName="invisiNode" presStyleLbl="node1" presStyleIdx="0" presStyleCnt="3"/>
      <dgm:spPr/>
    </dgm:pt>
    <dgm:pt modelId="{02DCA487-7FE3-4C6B-946D-60202D903277}" type="pres">
      <dgm:prSet presAssocID="{94AFCFEE-BF48-424D-8D07-6B1ECCBF5FDD}" presName="imagNode" presStyleLbl="fgImgPlace1" presStyleIdx="0" presStyleCnt="3"/>
      <dgm:spPr>
        <a:blipFill>
          <a:blip xmlns:r="http://schemas.openxmlformats.org/officeDocument/2006/relationships" r:embed="rId1">
            <a:extLst/>
          </a:blip>
          <a:srcRect/>
          <a:stretch>
            <a:fillRect t="-12000" b="-12000"/>
          </a:stretch>
        </a:blipFill>
      </dgm:spPr>
    </dgm:pt>
    <dgm:pt modelId="{65DB0E58-008E-48BB-93AA-62E13DA54791}" type="pres">
      <dgm:prSet presAssocID="{9AB1A9FD-AB8D-4486-8051-5259E6B1C6F0}" presName="sibTrans" presStyleLbl="sibTrans2D1" presStyleIdx="0" presStyleCnt="0"/>
      <dgm:spPr/>
      <dgm:t>
        <a:bodyPr/>
        <a:lstStyle/>
        <a:p>
          <a:endParaRPr lang="zh-CN" altLang="en-US"/>
        </a:p>
      </dgm:t>
    </dgm:pt>
    <dgm:pt modelId="{81A1D740-B2CD-47FA-B461-6F9BE40A7582}" type="pres">
      <dgm:prSet presAssocID="{C0F57921-5710-48CF-9523-6FAAEDB14C4A}" presName="compNode" presStyleCnt="0"/>
      <dgm:spPr/>
    </dgm:pt>
    <dgm:pt modelId="{85469910-17F2-4390-8767-5C9F6BD5A8AC}" type="pres">
      <dgm:prSet presAssocID="{C0F57921-5710-48CF-9523-6FAAEDB14C4A}" presName="node" presStyleLbl="node1" presStyleIdx="1" presStyleCnt="3">
        <dgm:presLayoutVars>
          <dgm:bulletEnabled val="1"/>
        </dgm:presLayoutVars>
      </dgm:prSet>
      <dgm:spPr/>
      <dgm:t>
        <a:bodyPr/>
        <a:lstStyle/>
        <a:p>
          <a:endParaRPr lang="zh-CN" altLang="en-US"/>
        </a:p>
      </dgm:t>
    </dgm:pt>
    <dgm:pt modelId="{BB5C3682-9153-4983-930A-32CF9A7869B0}" type="pres">
      <dgm:prSet presAssocID="{C0F57921-5710-48CF-9523-6FAAEDB14C4A}" presName="invisiNode" presStyleLbl="node1" presStyleIdx="1" presStyleCnt="3"/>
      <dgm:spPr/>
    </dgm:pt>
    <dgm:pt modelId="{9868723E-4A1C-4A2D-9AD4-CAE6D0FA9A57}" type="pres">
      <dgm:prSet presAssocID="{C0F57921-5710-48CF-9523-6FAAEDB14C4A}" presName="imagNode" presStyleLbl="fgImgPlace1" presStyleIdx="1" presStyleCnt="3"/>
      <dgm:spPr>
        <a:blipFill>
          <a:blip xmlns:r="http://schemas.openxmlformats.org/officeDocument/2006/relationships" r:embed="rId2">
            <a:extLst/>
          </a:blip>
          <a:srcRect/>
          <a:stretch>
            <a:fillRect t="-14000" b="-14000"/>
          </a:stretch>
        </a:blipFill>
      </dgm:spPr>
    </dgm:pt>
    <dgm:pt modelId="{9641A7B3-F08E-482D-975B-1802B37EF275}" type="pres">
      <dgm:prSet presAssocID="{80FA2C58-AD0D-48AE-AD82-C92FC208456B}" presName="sibTrans" presStyleLbl="sibTrans2D1" presStyleIdx="0" presStyleCnt="0"/>
      <dgm:spPr/>
      <dgm:t>
        <a:bodyPr/>
        <a:lstStyle/>
        <a:p>
          <a:endParaRPr lang="zh-CN" altLang="en-US"/>
        </a:p>
      </dgm:t>
    </dgm:pt>
    <dgm:pt modelId="{6F1E3146-60C2-487A-92FA-8EF9BE2DF6C0}" type="pres">
      <dgm:prSet presAssocID="{190756A8-7B0E-40E9-B965-D81330E2CEEF}" presName="compNode" presStyleCnt="0"/>
      <dgm:spPr/>
    </dgm:pt>
    <dgm:pt modelId="{4FC7B9E2-61E6-4858-925D-F5EC34F56ED1}" type="pres">
      <dgm:prSet presAssocID="{190756A8-7B0E-40E9-B965-D81330E2CEEF}" presName="node" presStyleLbl="node1" presStyleIdx="2" presStyleCnt="3" custLinFactNeighborX="4450" custLinFactNeighborY="-1511">
        <dgm:presLayoutVars>
          <dgm:bulletEnabled val="1"/>
        </dgm:presLayoutVars>
      </dgm:prSet>
      <dgm:spPr/>
      <dgm:t>
        <a:bodyPr/>
        <a:lstStyle/>
        <a:p>
          <a:endParaRPr lang="zh-CN" altLang="en-US"/>
        </a:p>
      </dgm:t>
    </dgm:pt>
    <dgm:pt modelId="{7BD4227F-8514-4429-B866-2C9B7610E8F6}" type="pres">
      <dgm:prSet presAssocID="{190756A8-7B0E-40E9-B965-D81330E2CEEF}" presName="invisiNode" presStyleLbl="node1" presStyleIdx="2" presStyleCnt="3"/>
      <dgm:spPr/>
    </dgm:pt>
    <dgm:pt modelId="{67DB2AD3-0153-4E66-A9CA-14B053DAAB16}" type="pres">
      <dgm:prSet presAssocID="{190756A8-7B0E-40E9-B965-D81330E2CEEF}" presName="imagNode" presStyleLbl="fgImgPlace1" presStyleIdx="2" presStyleCnt="3"/>
      <dgm:spPr>
        <a:blipFill>
          <a:blip xmlns:r="http://schemas.openxmlformats.org/officeDocument/2006/relationships" r:embed="rId3">
            <a:extLst/>
          </a:blip>
          <a:srcRect/>
          <a:stretch>
            <a:fillRect t="-12000" b="-12000"/>
          </a:stretch>
        </a:blipFill>
      </dgm:spPr>
    </dgm:pt>
  </dgm:ptLst>
  <dgm:cxnLst>
    <dgm:cxn modelId="{172F0E01-5C4E-446C-BB66-DC884141E623}" type="presOf" srcId="{D118BC01-1C67-4042-B8CE-3350738A5809}" destId="{AEA1CD23-4F5B-4274-9669-718B6E699566}" srcOrd="0" destOrd="0" presId="urn:microsoft.com/office/officeart/2005/8/layout/pList2#4"/>
    <dgm:cxn modelId="{78248E00-7BDA-41E1-AE60-74697A492740}" type="presOf" srcId="{C0F57921-5710-48CF-9523-6FAAEDB14C4A}" destId="{85469910-17F2-4390-8767-5C9F6BD5A8AC}" srcOrd="0" destOrd="0" presId="urn:microsoft.com/office/officeart/2005/8/layout/pList2#4"/>
    <dgm:cxn modelId="{4298EDF5-2BE4-4325-8A98-F71E80D22844}" srcId="{D118BC01-1C67-4042-B8CE-3350738A5809}" destId="{94AFCFEE-BF48-424D-8D07-6B1ECCBF5FDD}" srcOrd="0" destOrd="0" parTransId="{D7382F61-0371-4A08-92F6-8E794558C971}" sibTransId="{9AB1A9FD-AB8D-4486-8051-5259E6B1C6F0}"/>
    <dgm:cxn modelId="{554EC336-3128-43FA-9FC7-B24323F261E1}" srcId="{D118BC01-1C67-4042-B8CE-3350738A5809}" destId="{190756A8-7B0E-40E9-B965-D81330E2CEEF}" srcOrd="2" destOrd="0" parTransId="{59A540E2-BB0E-4A08-876E-5305E42C7ECF}" sibTransId="{EF2E8D06-263E-4EAB-A58B-1E8245D78A3D}"/>
    <dgm:cxn modelId="{EE206242-7F24-4DB6-A338-AA394B6C86BE}" type="presOf" srcId="{190756A8-7B0E-40E9-B965-D81330E2CEEF}" destId="{4FC7B9E2-61E6-4858-925D-F5EC34F56ED1}" srcOrd="0" destOrd="0" presId="urn:microsoft.com/office/officeart/2005/8/layout/pList2#4"/>
    <dgm:cxn modelId="{5074616E-9956-4463-AE0A-5B3F99684A64}" srcId="{D118BC01-1C67-4042-B8CE-3350738A5809}" destId="{C0F57921-5710-48CF-9523-6FAAEDB14C4A}" srcOrd="1" destOrd="0" parTransId="{46314165-DC27-4578-8988-3AB2FA864B91}" sibTransId="{80FA2C58-AD0D-48AE-AD82-C92FC208456B}"/>
    <dgm:cxn modelId="{94A0D47F-BBB0-4C22-B812-9563F4132B24}" type="presOf" srcId="{9AB1A9FD-AB8D-4486-8051-5259E6B1C6F0}" destId="{65DB0E58-008E-48BB-93AA-62E13DA54791}" srcOrd="0" destOrd="0" presId="urn:microsoft.com/office/officeart/2005/8/layout/pList2#4"/>
    <dgm:cxn modelId="{4FBAEA38-C30B-4188-840A-8861DBB218BF}" type="presOf" srcId="{94AFCFEE-BF48-424D-8D07-6B1ECCBF5FDD}" destId="{78F3AEE6-AF3D-48FA-8D67-C426098D23E2}" srcOrd="0" destOrd="0" presId="urn:microsoft.com/office/officeart/2005/8/layout/pList2#4"/>
    <dgm:cxn modelId="{BB47981F-191B-4D07-A298-02C1C014C25A}" type="presOf" srcId="{80FA2C58-AD0D-48AE-AD82-C92FC208456B}" destId="{9641A7B3-F08E-482D-975B-1802B37EF275}" srcOrd="0" destOrd="0" presId="urn:microsoft.com/office/officeart/2005/8/layout/pList2#4"/>
    <dgm:cxn modelId="{61EAD4A7-F5D6-48AC-92C1-54F59ECCF09E}" type="presParOf" srcId="{AEA1CD23-4F5B-4274-9669-718B6E699566}" destId="{6B66D3EB-9BFA-41F7-9451-307874E68475}" srcOrd="0" destOrd="0" presId="urn:microsoft.com/office/officeart/2005/8/layout/pList2#4"/>
    <dgm:cxn modelId="{E8E9E978-1C1E-4DE7-9828-8A08C0E7952F}" type="presParOf" srcId="{AEA1CD23-4F5B-4274-9669-718B6E699566}" destId="{FD38D12F-357C-450F-BC6F-D4D4743F0255}" srcOrd="1" destOrd="0" presId="urn:microsoft.com/office/officeart/2005/8/layout/pList2#4"/>
    <dgm:cxn modelId="{9EB66A56-390C-4716-8E69-8A9EFAC495F9}" type="presParOf" srcId="{FD38D12F-357C-450F-BC6F-D4D4743F0255}" destId="{2DF1D5D8-0835-44EA-88CD-EC2D9E3DDB89}" srcOrd="0" destOrd="0" presId="urn:microsoft.com/office/officeart/2005/8/layout/pList2#4"/>
    <dgm:cxn modelId="{54B3C625-16DC-4478-9038-C84925809CAD}" type="presParOf" srcId="{2DF1D5D8-0835-44EA-88CD-EC2D9E3DDB89}" destId="{78F3AEE6-AF3D-48FA-8D67-C426098D23E2}" srcOrd="0" destOrd="0" presId="urn:microsoft.com/office/officeart/2005/8/layout/pList2#4"/>
    <dgm:cxn modelId="{C4AFA5E0-97C1-41DD-AFC8-B33BC88A0E0A}" type="presParOf" srcId="{2DF1D5D8-0835-44EA-88CD-EC2D9E3DDB89}" destId="{ED74A85F-EDD9-4834-BF2A-8EFA05938448}" srcOrd="1" destOrd="0" presId="urn:microsoft.com/office/officeart/2005/8/layout/pList2#4"/>
    <dgm:cxn modelId="{E6452BFB-DAD7-4B86-80D0-5BD50BC37DB1}" type="presParOf" srcId="{2DF1D5D8-0835-44EA-88CD-EC2D9E3DDB89}" destId="{02DCA487-7FE3-4C6B-946D-60202D903277}" srcOrd="2" destOrd="0" presId="urn:microsoft.com/office/officeart/2005/8/layout/pList2#4"/>
    <dgm:cxn modelId="{5C7F7FAD-8E57-4B57-AFA7-9A1AAE85E292}" type="presParOf" srcId="{FD38D12F-357C-450F-BC6F-D4D4743F0255}" destId="{65DB0E58-008E-48BB-93AA-62E13DA54791}" srcOrd="1" destOrd="0" presId="urn:microsoft.com/office/officeart/2005/8/layout/pList2#4"/>
    <dgm:cxn modelId="{1D5E96C9-C57A-4B2E-B4F3-3F7E26EC63F3}" type="presParOf" srcId="{FD38D12F-357C-450F-BC6F-D4D4743F0255}" destId="{81A1D740-B2CD-47FA-B461-6F9BE40A7582}" srcOrd="2" destOrd="0" presId="urn:microsoft.com/office/officeart/2005/8/layout/pList2#4"/>
    <dgm:cxn modelId="{3E9D92F1-8A9C-4ED2-B467-371AED90E733}" type="presParOf" srcId="{81A1D740-B2CD-47FA-B461-6F9BE40A7582}" destId="{85469910-17F2-4390-8767-5C9F6BD5A8AC}" srcOrd="0" destOrd="0" presId="urn:microsoft.com/office/officeart/2005/8/layout/pList2#4"/>
    <dgm:cxn modelId="{9A2EED1F-2C20-4867-A493-865EF6EF26DF}" type="presParOf" srcId="{81A1D740-B2CD-47FA-B461-6F9BE40A7582}" destId="{BB5C3682-9153-4983-930A-32CF9A7869B0}" srcOrd="1" destOrd="0" presId="urn:microsoft.com/office/officeart/2005/8/layout/pList2#4"/>
    <dgm:cxn modelId="{74D82D29-5DE8-4158-9E2C-92B3576AFBE0}" type="presParOf" srcId="{81A1D740-B2CD-47FA-B461-6F9BE40A7582}" destId="{9868723E-4A1C-4A2D-9AD4-CAE6D0FA9A57}" srcOrd="2" destOrd="0" presId="urn:microsoft.com/office/officeart/2005/8/layout/pList2#4"/>
    <dgm:cxn modelId="{02F73541-4F36-4756-82CD-036C4B6DA0E9}" type="presParOf" srcId="{FD38D12F-357C-450F-BC6F-D4D4743F0255}" destId="{9641A7B3-F08E-482D-975B-1802B37EF275}" srcOrd="3" destOrd="0" presId="urn:microsoft.com/office/officeart/2005/8/layout/pList2#4"/>
    <dgm:cxn modelId="{C28CC3F7-46C9-435F-9188-0F7B1F535250}" type="presParOf" srcId="{FD38D12F-357C-450F-BC6F-D4D4743F0255}" destId="{6F1E3146-60C2-487A-92FA-8EF9BE2DF6C0}" srcOrd="4" destOrd="0" presId="urn:microsoft.com/office/officeart/2005/8/layout/pList2#4"/>
    <dgm:cxn modelId="{6D478522-E8B4-46E2-809F-64D0C1568D2B}" type="presParOf" srcId="{6F1E3146-60C2-487A-92FA-8EF9BE2DF6C0}" destId="{4FC7B9E2-61E6-4858-925D-F5EC34F56ED1}" srcOrd="0" destOrd="0" presId="urn:microsoft.com/office/officeart/2005/8/layout/pList2#4"/>
    <dgm:cxn modelId="{1E2B3128-97B0-49B1-9A21-7E1D62D7E4C9}" type="presParOf" srcId="{6F1E3146-60C2-487A-92FA-8EF9BE2DF6C0}" destId="{7BD4227F-8514-4429-B866-2C9B7610E8F6}" srcOrd="1" destOrd="0" presId="urn:microsoft.com/office/officeart/2005/8/layout/pList2#4"/>
    <dgm:cxn modelId="{06F78FEF-89A3-4B47-AFCE-94B41653DF01}" type="presParOf" srcId="{6F1E3146-60C2-487A-92FA-8EF9BE2DF6C0}" destId="{67DB2AD3-0153-4E66-A9CA-14B053DAAB16}" srcOrd="2" destOrd="0" presId="urn:microsoft.com/office/officeart/2005/8/layout/pList2#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C95602-753D-464B-A850-F63230C18AD5}">
      <dsp:nvSpPr>
        <dsp:cNvPr id="0" name=""/>
        <dsp:cNvSpPr/>
      </dsp:nvSpPr>
      <dsp:spPr>
        <a:xfrm>
          <a:off x="1920875" y="904875"/>
          <a:ext cx="2254249" cy="2254249"/>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altLang="zh-CN" sz="2600" kern="1200" dirty="0" smtClean="0"/>
            <a:t>LIGHTNING</a:t>
          </a:r>
          <a:endParaRPr lang="zh-CN" altLang="en-US" sz="2600" kern="1200" dirty="0"/>
        </a:p>
      </dsp:txBody>
      <dsp:txXfrm>
        <a:off x="1920875" y="904875"/>
        <a:ext cx="2254249" cy="2254249"/>
      </dsp:txXfrm>
    </dsp:sp>
    <dsp:sp modelId="{6A32767A-AE4A-4AFF-9B2C-033EF1F203BF}">
      <dsp:nvSpPr>
        <dsp:cNvPr id="0" name=""/>
        <dsp:cNvSpPr/>
      </dsp:nvSpPr>
      <dsp:spPr>
        <a:xfrm>
          <a:off x="2484437" y="402"/>
          <a:ext cx="1127124" cy="1127124"/>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CN" sz="2000" kern="1200" dirty="0" smtClean="0"/>
            <a:t>Quality</a:t>
          </a:r>
          <a:endParaRPr lang="zh-CN" altLang="en-US" sz="2000" kern="1200" dirty="0"/>
        </a:p>
      </dsp:txBody>
      <dsp:txXfrm>
        <a:off x="2484437" y="402"/>
        <a:ext cx="1127124" cy="1127124"/>
      </dsp:txXfrm>
    </dsp:sp>
    <dsp:sp modelId="{B51E0E6F-F315-4A92-9A91-248A8130E8F4}">
      <dsp:nvSpPr>
        <dsp:cNvPr id="0" name=""/>
        <dsp:cNvSpPr/>
      </dsp:nvSpPr>
      <dsp:spPr>
        <a:xfrm>
          <a:off x="3952472" y="1468437"/>
          <a:ext cx="1127124" cy="1127124"/>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Innovation</a:t>
          </a:r>
          <a:endParaRPr lang="zh-CN" altLang="en-US" sz="2000" kern="1200" dirty="0"/>
        </a:p>
      </dsp:txBody>
      <dsp:txXfrm>
        <a:off x="3952472" y="1468437"/>
        <a:ext cx="1127124" cy="1127124"/>
      </dsp:txXfrm>
    </dsp:sp>
    <dsp:sp modelId="{19669A77-5771-406C-8A6E-48684DEB5445}">
      <dsp:nvSpPr>
        <dsp:cNvPr id="0" name=""/>
        <dsp:cNvSpPr/>
      </dsp:nvSpPr>
      <dsp:spPr>
        <a:xfrm>
          <a:off x="2279576" y="2936472"/>
          <a:ext cx="1536846" cy="1127124"/>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CN" sz="2000" kern="1200" dirty="0" smtClean="0"/>
            <a:t>Win-Win</a:t>
          </a:r>
          <a:endParaRPr lang="zh-CN" altLang="en-US" sz="2000" kern="1200" dirty="0"/>
        </a:p>
      </dsp:txBody>
      <dsp:txXfrm>
        <a:off x="2279576" y="2936472"/>
        <a:ext cx="1536846" cy="1127124"/>
      </dsp:txXfrm>
    </dsp:sp>
    <dsp:sp modelId="{6E7519A4-74A0-4F4B-A48B-AA9B4EAA2DBC}">
      <dsp:nvSpPr>
        <dsp:cNvPr id="0" name=""/>
        <dsp:cNvSpPr/>
      </dsp:nvSpPr>
      <dsp:spPr>
        <a:xfrm>
          <a:off x="1016402" y="1468437"/>
          <a:ext cx="1127124" cy="112712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CN" sz="2000" kern="1200" dirty="0" smtClean="0"/>
            <a:t>Focus</a:t>
          </a:r>
          <a:endParaRPr lang="zh-CN" altLang="en-US" sz="2000" kern="1200" dirty="0"/>
        </a:p>
      </dsp:txBody>
      <dsp:txXfrm>
        <a:off x="1016402" y="1468437"/>
        <a:ext cx="1127124" cy="11271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437446-CB30-4D5C-9B3B-B701B2117354}">
      <dsp:nvSpPr>
        <dsp:cNvPr id="0" name=""/>
        <dsp:cNvSpPr/>
      </dsp:nvSpPr>
      <dsp:spPr>
        <a:xfrm>
          <a:off x="1737638" y="425"/>
          <a:ext cx="1790383" cy="166051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3014</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3020</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3030</a:t>
          </a:r>
          <a:endParaRPr lang="zh-CN" altLang="en-US" sz="2600" kern="1200" dirty="0"/>
        </a:p>
      </dsp:txBody>
      <dsp:txXfrm>
        <a:off x="1737638" y="425"/>
        <a:ext cx="1790383" cy="1660516"/>
      </dsp:txXfrm>
    </dsp:sp>
    <dsp:sp modelId="{B1701A91-D9F0-4B31-9851-B17DD4FAB513}">
      <dsp:nvSpPr>
        <dsp:cNvPr id="0" name=""/>
        <dsp:cNvSpPr/>
      </dsp:nvSpPr>
      <dsp:spPr>
        <a:xfrm>
          <a:off x="370" y="425"/>
          <a:ext cx="1737268" cy="16605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zh-CN" sz="2400" kern="1200" dirty="0" smtClean="0"/>
            <a:t>Mid-Power SMD</a:t>
          </a:r>
        </a:p>
        <a:p>
          <a:pPr lvl="0" algn="ctr" defTabSz="1066800">
            <a:lnSpc>
              <a:spcPct val="90000"/>
            </a:lnSpc>
            <a:spcBef>
              <a:spcPct val="0"/>
            </a:spcBef>
            <a:spcAft>
              <a:spcPct val="35000"/>
            </a:spcAft>
          </a:pPr>
          <a:r>
            <a:rPr lang="en-US" altLang="zh-CN" sz="2400" kern="1200" dirty="0" smtClean="0"/>
            <a:t>Series</a:t>
          </a:r>
          <a:endParaRPr lang="zh-CN" altLang="en-US" sz="2400" kern="1200" dirty="0"/>
        </a:p>
      </dsp:txBody>
      <dsp:txXfrm>
        <a:off x="370" y="425"/>
        <a:ext cx="1737268" cy="1660516"/>
      </dsp:txXfrm>
    </dsp:sp>
    <dsp:sp modelId="{33BA44DD-0D93-423C-8528-454849E5C7C5}">
      <dsp:nvSpPr>
        <dsp:cNvPr id="0" name=""/>
        <dsp:cNvSpPr/>
      </dsp:nvSpPr>
      <dsp:spPr>
        <a:xfrm>
          <a:off x="1791524" y="1826993"/>
          <a:ext cx="1736630" cy="166051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altLang="zh-CN" sz="2600" kern="1200" dirty="0" smtClean="0"/>
            <a:t>3535</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5050</a:t>
          </a:r>
          <a:endParaRPr lang="zh-CN" altLang="en-US" sz="2600" kern="1200" dirty="0"/>
        </a:p>
        <a:p>
          <a:pPr marL="228600" lvl="1" indent="-228600" algn="l" defTabSz="1155700">
            <a:lnSpc>
              <a:spcPct val="90000"/>
            </a:lnSpc>
            <a:spcBef>
              <a:spcPct val="0"/>
            </a:spcBef>
            <a:spcAft>
              <a:spcPct val="15000"/>
            </a:spcAft>
            <a:buChar char="••"/>
          </a:pPr>
          <a:r>
            <a:rPr lang="en-US" altLang="zh-CN" sz="2600" kern="1200" dirty="0" smtClean="0"/>
            <a:t>9292</a:t>
          </a:r>
          <a:endParaRPr lang="zh-CN" altLang="en-US" sz="2600" kern="1200" dirty="0"/>
        </a:p>
      </dsp:txBody>
      <dsp:txXfrm>
        <a:off x="1791524" y="1826993"/>
        <a:ext cx="1736630" cy="1660516"/>
      </dsp:txXfrm>
    </dsp:sp>
    <dsp:sp modelId="{DB20052D-7582-45EE-9FDE-24A4AC9A2BC6}">
      <dsp:nvSpPr>
        <dsp:cNvPr id="0" name=""/>
        <dsp:cNvSpPr/>
      </dsp:nvSpPr>
      <dsp:spPr>
        <a:xfrm>
          <a:off x="236" y="1826993"/>
          <a:ext cx="1791287" cy="16605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zh-CN" sz="2400" kern="1200" dirty="0" smtClean="0"/>
            <a:t>Hi-Power SMD</a:t>
          </a:r>
        </a:p>
        <a:p>
          <a:pPr lvl="0" algn="ctr" defTabSz="1066800">
            <a:lnSpc>
              <a:spcPct val="90000"/>
            </a:lnSpc>
            <a:spcBef>
              <a:spcPct val="0"/>
            </a:spcBef>
            <a:spcAft>
              <a:spcPct val="35000"/>
            </a:spcAft>
          </a:pPr>
          <a:r>
            <a:rPr lang="en-US" altLang="zh-CN" sz="2400" kern="1200" dirty="0" smtClean="0"/>
            <a:t>Series</a:t>
          </a:r>
          <a:endParaRPr lang="zh-CN" altLang="en-US" sz="2400" kern="1200" dirty="0"/>
        </a:p>
      </dsp:txBody>
      <dsp:txXfrm>
        <a:off x="236" y="1826993"/>
        <a:ext cx="1791287" cy="166051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D819E6-09F0-45A2-8A06-CD5E29467736}">
      <dsp:nvSpPr>
        <dsp:cNvPr id="0" name=""/>
        <dsp:cNvSpPr/>
      </dsp:nvSpPr>
      <dsp:spPr>
        <a:xfrm>
          <a:off x="4485922" y="1913540"/>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45C79-61A1-4F98-AB25-4F1038CCFCD7}">
      <dsp:nvSpPr>
        <dsp:cNvPr id="0" name=""/>
        <dsp:cNvSpPr/>
      </dsp:nvSpPr>
      <dsp:spPr>
        <a:xfrm>
          <a:off x="4264219" y="1913540"/>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38D72-104D-44B4-B6B5-CBDB8299BC1C}">
      <dsp:nvSpPr>
        <dsp:cNvPr id="0" name=""/>
        <dsp:cNvSpPr/>
      </dsp:nvSpPr>
      <dsp:spPr>
        <a:xfrm>
          <a:off x="4042945" y="1913540"/>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A0EF1-D2CB-4B2D-9982-E09A65EDD4E0}">
      <dsp:nvSpPr>
        <dsp:cNvPr id="0" name=""/>
        <dsp:cNvSpPr/>
      </dsp:nvSpPr>
      <dsp:spPr>
        <a:xfrm>
          <a:off x="3821242" y="1913540"/>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DF622-2B7D-46E1-A29A-A50B27E4E908}">
      <dsp:nvSpPr>
        <dsp:cNvPr id="0" name=""/>
        <dsp:cNvSpPr/>
      </dsp:nvSpPr>
      <dsp:spPr>
        <a:xfrm>
          <a:off x="3599539" y="1913540"/>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F973B-EA67-4CA2-94ED-20803980A3C2}">
      <dsp:nvSpPr>
        <dsp:cNvPr id="0" name=""/>
        <dsp:cNvSpPr/>
      </dsp:nvSpPr>
      <dsp:spPr>
        <a:xfrm>
          <a:off x="3257141" y="1852979"/>
          <a:ext cx="242246" cy="24201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7A44A-7293-4403-86C5-EB83EDBA5189}">
      <dsp:nvSpPr>
        <dsp:cNvPr id="0" name=""/>
        <dsp:cNvSpPr/>
      </dsp:nvSpPr>
      <dsp:spPr>
        <a:xfrm>
          <a:off x="4288615" y="1663578"/>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CA08A-D8DF-475D-AF69-E38B361F789A}">
      <dsp:nvSpPr>
        <dsp:cNvPr id="0" name=""/>
        <dsp:cNvSpPr/>
      </dsp:nvSpPr>
      <dsp:spPr>
        <a:xfrm>
          <a:off x="4288615" y="2165138"/>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F85E8-F61D-4326-A580-7A86FE6EEC4A}">
      <dsp:nvSpPr>
        <dsp:cNvPr id="0" name=""/>
        <dsp:cNvSpPr/>
      </dsp:nvSpPr>
      <dsp:spPr>
        <a:xfrm>
          <a:off x="4396899" y="1772308"/>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39AD7-9695-4C8A-B1C3-4297DD7DE0E1}">
      <dsp:nvSpPr>
        <dsp:cNvPr id="0" name=""/>
        <dsp:cNvSpPr/>
      </dsp:nvSpPr>
      <dsp:spPr>
        <a:xfrm>
          <a:off x="4403747" y="2057110"/>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75E06-EDFB-4423-BB68-6203CD64A8C7}">
      <dsp:nvSpPr>
        <dsp:cNvPr id="0" name=""/>
        <dsp:cNvSpPr/>
      </dsp:nvSpPr>
      <dsp:spPr>
        <a:xfrm>
          <a:off x="2306445" y="1350255"/>
          <a:ext cx="1224928" cy="12250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CN" sz="1400" b="1" kern="1200" dirty="0" smtClean="0"/>
            <a:t>Illuminate the World</a:t>
          </a:r>
          <a:endParaRPr lang="zh-CN" altLang="en-US" sz="1400" b="1" kern="1200" dirty="0"/>
        </a:p>
      </dsp:txBody>
      <dsp:txXfrm>
        <a:off x="2306445" y="1350255"/>
        <a:ext cx="1224928" cy="1225021"/>
      </dsp:txXfrm>
    </dsp:sp>
    <dsp:sp modelId="{1C60376C-C171-4501-BB6D-B4FE6DE8C2E3}">
      <dsp:nvSpPr>
        <dsp:cNvPr id="0" name=""/>
        <dsp:cNvSpPr/>
      </dsp:nvSpPr>
      <dsp:spPr>
        <a:xfrm>
          <a:off x="1997972" y="1162487"/>
          <a:ext cx="242246" cy="24201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ED34D-3262-4661-9EB5-3B4900761E75}">
      <dsp:nvSpPr>
        <dsp:cNvPr id="0" name=""/>
        <dsp:cNvSpPr/>
      </dsp:nvSpPr>
      <dsp:spPr>
        <a:xfrm>
          <a:off x="1861441" y="1049314"/>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95FB9-2825-4988-B160-0DE7D04EF253}">
      <dsp:nvSpPr>
        <dsp:cNvPr id="0" name=""/>
        <dsp:cNvSpPr/>
      </dsp:nvSpPr>
      <dsp:spPr>
        <a:xfrm>
          <a:off x="1611491" y="969813"/>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CC6DA-459A-4285-A29B-DD0B0B1FE580}">
      <dsp:nvSpPr>
        <dsp:cNvPr id="0" name=""/>
        <dsp:cNvSpPr/>
      </dsp:nvSpPr>
      <dsp:spPr>
        <a:xfrm>
          <a:off x="1361968" y="969813"/>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22AC5D-C160-430A-9965-FC3C03B23986}">
      <dsp:nvSpPr>
        <dsp:cNvPr id="0" name=""/>
        <dsp:cNvSpPr/>
      </dsp:nvSpPr>
      <dsp:spPr>
        <a:xfrm>
          <a:off x="1112445" y="969813"/>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B3A21-002D-4E74-83C9-8DE503819D30}">
      <dsp:nvSpPr>
        <dsp:cNvPr id="0" name=""/>
        <dsp:cNvSpPr/>
      </dsp:nvSpPr>
      <dsp:spPr>
        <a:xfrm>
          <a:off x="862923" y="969813"/>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C3C44-1706-4EED-8063-735C927F25AB}">
      <dsp:nvSpPr>
        <dsp:cNvPr id="0" name=""/>
        <dsp:cNvSpPr/>
      </dsp:nvSpPr>
      <dsp:spPr>
        <a:xfrm>
          <a:off x="612972" y="969813"/>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13240-AF01-4549-9AA3-0961B6ABA719}">
      <dsp:nvSpPr>
        <dsp:cNvPr id="0" name=""/>
        <dsp:cNvSpPr/>
      </dsp:nvSpPr>
      <dsp:spPr>
        <a:xfrm>
          <a:off x="363450" y="969813"/>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E7E0C7-2797-4445-B3F2-7D8E98F504FA}">
      <dsp:nvSpPr>
        <dsp:cNvPr id="0" name=""/>
        <dsp:cNvSpPr/>
      </dsp:nvSpPr>
      <dsp:spPr>
        <a:xfrm>
          <a:off x="216022" y="576060"/>
          <a:ext cx="1838971" cy="360043"/>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altLang="zh-CN" sz="2000" kern="1200" dirty="0" smtClean="0"/>
            <a:t>Indoor lighting</a:t>
          </a:r>
          <a:endParaRPr lang="zh-CN" altLang="en-US" sz="2000" kern="1200" dirty="0"/>
        </a:p>
      </dsp:txBody>
      <dsp:txXfrm>
        <a:off x="216022" y="576060"/>
        <a:ext cx="1838971" cy="360043"/>
      </dsp:txXfrm>
    </dsp:sp>
    <dsp:sp modelId="{ED43E0D8-B872-4162-A24E-5F5BE8A318C7}">
      <dsp:nvSpPr>
        <dsp:cNvPr id="0" name=""/>
        <dsp:cNvSpPr/>
      </dsp:nvSpPr>
      <dsp:spPr>
        <a:xfrm>
          <a:off x="1678686" y="1541521"/>
          <a:ext cx="242246" cy="24201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32BE9-3630-4DA0-A1BA-4B1BF26E528C}">
      <dsp:nvSpPr>
        <dsp:cNvPr id="0" name=""/>
        <dsp:cNvSpPr/>
      </dsp:nvSpPr>
      <dsp:spPr>
        <a:xfrm>
          <a:off x="1477955" y="1591092"/>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85073-D24F-448F-8EB3-A401A0023442}">
      <dsp:nvSpPr>
        <dsp:cNvPr id="0" name=""/>
        <dsp:cNvSpPr/>
      </dsp:nvSpPr>
      <dsp:spPr>
        <a:xfrm>
          <a:off x="1247693" y="1591092"/>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2154B-4D78-49B4-BBC9-CC41B02C64B8}">
      <dsp:nvSpPr>
        <dsp:cNvPr id="0" name=""/>
        <dsp:cNvSpPr/>
      </dsp:nvSpPr>
      <dsp:spPr>
        <a:xfrm>
          <a:off x="1017858" y="1591092"/>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30B41-0DC3-4264-903F-435AC10689D4}">
      <dsp:nvSpPr>
        <dsp:cNvPr id="0" name=""/>
        <dsp:cNvSpPr/>
      </dsp:nvSpPr>
      <dsp:spPr>
        <a:xfrm>
          <a:off x="788023" y="1591092"/>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09A25-6DE9-4001-A7E7-558F43DA66E9}">
      <dsp:nvSpPr>
        <dsp:cNvPr id="0" name=""/>
        <dsp:cNvSpPr/>
      </dsp:nvSpPr>
      <dsp:spPr>
        <a:xfrm>
          <a:off x="557761" y="1591092"/>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E2230-01AC-4F98-859D-DC3C7E2D52DC}">
      <dsp:nvSpPr>
        <dsp:cNvPr id="0" name=""/>
        <dsp:cNvSpPr/>
      </dsp:nvSpPr>
      <dsp:spPr>
        <a:xfrm>
          <a:off x="327926" y="1591092"/>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E351B-6486-4F59-A786-85B67FB6FDA6}">
      <dsp:nvSpPr>
        <dsp:cNvPr id="0" name=""/>
        <dsp:cNvSpPr/>
      </dsp:nvSpPr>
      <dsp:spPr>
        <a:xfrm>
          <a:off x="216022" y="1187687"/>
          <a:ext cx="1852069" cy="394926"/>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altLang="zh-CN" sz="2000" kern="1200" dirty="0" smtClean="0"/>
            <a:t>Outdoor lighting</a:t>
          </a:r>
          <a:endParaRPr lang="zh-CN" altLang="en-US" sz="2000" kern="1200" dirty="0"/>
        </a:p>
      </dsp:txBody>
      <dsp:txXfrm>
        <a:off x="216022" y="1187687"/>
        <a:ext cx="1852069" cy="394926"/>
      </dsp:txXfrm>
    </dsp:sp>
    <dsp:sp modelId="{25CAB323-A636-4900-882E-3E34AB20D89E}">
      <dsp:nvSpPr>
        <dsp:cNvPr id="0" name=""/>
        <dsp:cNvSpPr/>
      </dsp:nvSpPr>
      <dsp:spPr>
        <a:xfrm>
          <a:off x="1678686" y="2123049"/>
          <a:ext cx="242246" cy="24201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AE4E2-79BF-484F-96F9-15218438B441}">
      <dsp:nvSpPr>
        <dsp:cNvPr id="0" name=""/>
        <dsp:cNvSpPr/>
      </dsp:nvSpPr>
      <dsp:spPr>
        <a:xfrm>
          <a:off x="1477955" y="2267087"/>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06005-94E7-49A3-88EA-0CE0CC270D8A}">
      <dsp:nvSpPr>
        <dsp:cNvPr id="0" name=""/>
        <dsp:cNvSpPr/>
      </dsp:nvSpPr>
      <dsp:spPr>
        <a:xfrm>
          <a:off x="1247693" y="2267087"/>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B3AAB-D7EB-48B7-875C-F8E33152E800}">
      <dsp:nvSpPr>
        <dsp:cNvPr id="0" name=""/>
        <dsp:cNvSpPr/>
      </dsp:nvSpPr>
      <dsp:spPr>
        <a:xfrm>
          <a:off x="1017858" y="2267087"/>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56827-CB9E-49F3-B75A-A72453285728}">
      <dsp:nvSpPr>
        <dsp:cNvPr id="0" name=""/>
        <dsp:cNvSpPr/>
      </dsp:nvSpPr>
      <dsp:spPr>
        <a:xfrm>
          <a:off x="788023" y="2267087"/>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1BBB6-FCFD-4F45-A4B7-3AB48C3C9061}">
      <dsp:nvSpPr>
        <dsp:cNvPr id="0" name=""/>
        <dsp:cNvSpPr/>
      </dsp:nvSpPr>
      <dsp:spPr>
        <a:xfrm>
          <a:off x="557761" y="2267087"/>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A1F706-4DA4-41BB-AE74-46ABBB1367C8}">
      <dsp:nvSpPr>
        <dsp:cNvPr id="0" name=""/>
        <dsp:cNvSpPr/>
      </dsp:nvSpPr>
      <dsp:spPr>
        <a:xfrm>
          <a:off x="327926" y="2267087"/>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B60F8-1FF3-41C8-9E38-A1DE6E220C0B}">
      <dsp:nvSpPr>
        <dsp:cNvPr id="0" name=""/>
        <dsp:cNvSpPr/>
      </dsp:nvSpPr>
      <dsp:spPr>
        <a:xfrm>
          <a:off x="216028" y="1798634"/>
          <a:ext cx="1804769" cy="384472"/>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smtClean="0"/>
            <a:t>Home Lighting</a:t>
          </a:r>
          <a:endParaRPr lang="zh-CN" altLang="en-US" sz="2000" kern="1200" dirty="0"/>
        </a:p>
      </dsp:txBody>
      <dsp:txXfrm>
        <a:off x="216028" y="1798634"/>
        <a:ext cx="1804769" cy="384472"/>
      </dsp:txXfrm>
    </dsp:sp>
    <dsp:sp modelId="{8F416084-44B1-4C16-8D16-EBFE433CE4E3}">
      <dsp:nvSpPr>
        <dsp:cNvPr id="0" name=""/>
        <dsp:cNvSpPr/>
      </dsp:nvSpPr>
      <dsp:spPr>
        <a:xfrm>
          <a:off x="1997972" y="2541132"/>
          <a:ext cx="242246" cy="24201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46651-56CD-4063-B47E-C4B3EEE91921}">
      <dsp:nvSpPr>
        <dsp:cNvPr id="0" name=""/>
        <dsp:cNvSpPr/>
      </dsp:nvSpPr>
      <dsp:spPr>
        <a:xfrm>
          <a:off x="1859301" y="2773323"/>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DA774-D8E3-4E3D-A8C5-99470A41DC3B}">
      <dsp:nvSpPr>
        <dsp:cNvPr id="0" name=""/>
        <dsp:cNvSpPr/>
      </dsp:nvSpPr>
      <dsp:spPr>
        <a:xfrm>
          <a:off x="1610207" y="2887665"/>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96FD1-4D48-4984-9801-D78111F8813B}">
      <dsp:nvSpPr>
        <dsp:cNvPr id="0" name=""/>
        <dsp:cNvSpPr/>
      </dsp:nvSpPr>
      <dsp:spPr>
        <a:xfrm>
          <a:off x="1360684" y="2887665"/>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0E13F-4EB9-4C9C-9E7B-A76DA946F1E4}">
      <dsp:nvSpPr>
        <dsp:cNvPr id="0" name=""/>
        <dsp:cNvSpPr/>
      </dsp:nvSpPr>
      <dsp:spPr>
        <a:xfrm>
          <a:off x="1111589" y="2887665"/>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AC2AB-52D0-4E27-AD84-D259E693D422}">
      <dsp:nvSpPr>
        <dsp:cNvPr id="0" name=""/>
        <dsp:cNvSpPr/>
      </dsp:nvSpPr>
      <dsp:spPr>
        <a:xfrm>
          <a:off x="862495" y="2887665"/>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B2514-800E-452A-92CC-75C993286E1C}">
      <dsp:nvSpPr>
        <dsp:cNvPr id="0" name=""/>
        <dsp:cNvSpPr/>
      </dsp:nvSpPr>
      <dsp:spPr>
        <a:xfrm>
          <a:off x="612972" y="2887665"/>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3E72E-BC11-41C5-81C5-2B4CFBA33175}">
      <dsp:nvSpPr>
        <dsp:cNvPr id="0" name=""/>
        <dsp:cNvSpPr/>
      </dsp:nvSpPr>
      <dsp:spPr>
        <a:xfrm>
          <a:off x="363878" y="2887665"/>
          <a:ext cx="121123" cy="1211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A215A-62E7-4B1E-9B83-3080D14DAC1F}">
      <dsp:nvSpPr>
        <dsp:cNvPr id="0" name=""/>
        <dsp:cNvSpPr/>
      </dsp:nvSpPr>
      <dsp:spPr>
        <a:xfrm>
          <a:off x="216022" y="2487108"/>
          <a:ext cx="2086712" cy="65347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Industry and commerce lighting</a:t>
          </a:r>
          <a:endParaRPr lang="zh-CN" altLang="en-US" sz="2000" kern="1200" dirty="0">
            <a:solidFill>
              <a:schemeClr val="bg1"/>
            </a:solidFill>
          </a:endParaRPr>
        </a:p>
      </dsp:txBody>
      <dsp:txXfrm>
        <a:off x="216022" y="2487108"/>
        <a:ext cx="2086712" cy="6534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66D3EB-9BFA-41F7-9451-307874E68475}">
      <dsp:nvSpPr>
        <dsp:cNvPr id="0" name=""/>
        <dsp:cNvSpPr/>
      </dsp:nvSpPr>
      <dsp:spPr>
        <a:xfrm>
          <a:off x="0" y="0"/>
          <a:ext cx="7416824" cy="203513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CA487-7FE3-4C6B-946D-60202D903277}">
      <dsp:nvSpPr>
        <dsp:cNvPr id="0" name=""/>
        <dsp:cNvSpPr/>
      </dsp:nvSpPr>
      <dsp:spPr>
        <a:xfrm>
          <a:off x="222504" y="271350"/>
          <a:ext cx="2178692" cy="1492430"/>
        </a:xfrm>
        <a:prstGeom prst="roundRect">
          <a:avLst>
            <a:gd name="adj" fmla="val 10000"/>
          </a:avLst>
        </a:prstGeom>
        <a:blipFill>
          <a:blip xmlns:r="http://schemas.openxmlformats.org/officeDocument/2006/relationships" r:embed="rId1">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3AEE6-AF3D-48FA-8D67-C426098D23E2}">
      <dsp:nvSpPr>
        <dsp:cNvPr id="0" name=""/>
        <dsp:cNvSpPr/>
      </dsp:nvSpPr>
      <dsp:spPr>
        <a:xfrm rot="10800000">
          <a:off x="222504" y="2035132"/>
          <a:ext cx="2178692" cy="2487383"/>
        </a:xfrm>
        <a:prstGeom prst="round2SameRect">
          <a:avLst>
            <a:gd name="adj1" fmla="val 10500"/>
            <a:gd name="adj2" fmla="val 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US" altLang="zh-CN" sz="2900" kern="1200" dirty="0" smtClean="0"/>
            <a:t>3014</a:t>
          </a:r>
        </a:p>
        <a:p>
          <a:pPr lvl="0" algn="ctr" defTabSz="1289050">
            <a:lnSpc>
              <a:spcPct val="90000"/>
            </a:lnSpc>
            <a:spcBef>
              <a:spcPct val="0"/>
            </a:spcBef>
            <a:spcAft>
              <a:spcPct val="35000"/>
            </a:spcAft>
          </a:pPr>
          <a:r>
            <a:rPr lang="en-US" altLang="zh-CN" sz="2900" kern="1200" dirty="0" smtClean="0"/>
            <a:t>0.06-0.4W</a:t>
          </a:r>
        </a:p>
        <a:p>
          <a:pPr lvl="0" algn="ctr" defTabSz="1289050">
            <a:lnSpc>
              <a:spcPct val="90000"/>
            </a:lnSpc>
            <a:spcBef>
              <a:spcPct val="0"/>
            </a:spcBef>
            <a:spcAft>
              <a:spcPct val="35000"/>
            </a:spcAft>
          </a:pPr>
          <a:r>
            <a:rPr lang="en-US" altLang="zh-CN" sz="2900" kern="1200" dirty="0" smtClean="0"/>
            <a:t>110-180lm/W</a:t>
          </a:r>
        </a:p>
      </dsp:txBody>
      <dsp:txXfrm rot="10800000">
        <a:off x="222504" y="2035132"/>
        <a:ext cx="2178692" cy="2487383"/>
      </dsp:txXfrm>
    </dsp:sp>
    <dsp:sp modelId="{9868723E-4A1C-4A2D-9AD4-CAE6D0FA9A57}">
      <dsp:nvSpPr>
        <dsp:cNvPr id="0" name=""/>
        <dsp:cNvSpPr/>
      </dsp:nvSpPr>
      <dsp:spPr>
        <a:xfrm>
          <a:off x="2619065" y="271350"/>
          <a:ext cx="2178692" cy="1492430"/>
        </a:xfrm>
        <a:prstGeom prst="roundRect">
          <a:avLst>
            <a:gd name="adj" fmla="val 10000"/>
          </a:avLst>
        </a:prstGeom>
        <a:blipFill>
          <a:blip xmlns:r="http://schemas.openxmlformats.org/officeDocument/2006/relationships" r:embed="rId2">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469910-17F2-4390-8767-5C9F6BD5A8AC}">
      <dsp:nvSpPr>
        <dsp:cNvPr id="0" name=""/>
        <dsp:cNvSpPr/>
      </dsp:nvSpPr>
      <dsp:spPr>
        <a:xfrm rot="10800000">
          <a:off x="2619065" y="2035132"/>
          <a:ext cx="2178692" cy="2487383"/>
        </a:xfrm>
        <a:prstGeom prst="round2SameRect">
          <a:avLst>
            <a:gd name="adj1" fmla="val 10500"/>
            <a:gd name="adj2" fmla="val 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US" altLang="zh-CN" sz="2900" kern="1200" dirty="0" smtClean="0"/>
            <a:t>3020</a:t>
          </a:r>
        </a:p>
        <a:p>
          <a:pPr lvl="0" algn="ctr" defTabSz="1289050">
            <a:lnSpc>
              <a:spcPct val="90000"/>
            </a:lnSpc>
            <a:spcBef>
              <a:spcPct val="0"/>
            </a:spcBef>
            <a:spcAft>
              <a:spcPct val="35000"/>
            </a:spcAft>
          </a:pPr>
          <a:r>
            <a:rPr lang="en-US" altLang="zh-CN" sz="2900" kern="1200" dirty="0" smtClean="0"/>
            <a:t>0.06-0.7W</a:t>
          </a:r>
        </a:p>
        <a:p>
          <a:pPr lvl="0" algn="ctr" defTabSz="1289050">
            <a:lnSpc>
              <a:spcPct val="90000"/>
            </a:lnSpc>
            <a:spcBef>
              <a:spcPct val="0"/>
            </a:spcBef>
            <a:spcAft>
              <a:spcPct val="35000"/>
            </a:spcAft>
          </a:pPr>
          <a:r>
            <a:rPr lang="en-US" altLang="zh-CN" sz="2900" kern="1200" dirty="0" smtClean="0"/>
            <a:t>110-180lm/W</a:t>
          </a:r>
          <a:endParaRPr lang="zh-CN" altLang="en-US" sz="2900" kern="1200" dirty="0"/>
        </a:p>
      </dsp:txBody>
      <dsp:txXfrm rot="10800000">
        <a:off x="2619065" y="2035132"/>
        <a:ext cx="2178692" cy="2487383"/>
      </dsp:txXfrm>
    </dsp:sp>
    <dsp:sp modelId="{67DB2AD3-0153-4E66-A9CA-14B053DAAB16}">
      <dsp:nvSpPr>
        <dsp:cNvPr id="0" name=""/>
        <dsp:cNvSpPr/>
      </dsp:nvSpPr>
      <dsp:spPr>
        <a:xfrm>
          <a:off x="5015627" y="271350"/>
          <a:ext cx="2178692" cy="1492430"/>
        </a:xfrm>
        <a:prstGeom prst="roundRect">
          <a:avLst>
            <a:gd name="adj" fmla="val 10000"/>
          </a:avLst>
        </a:prstGeom>
        <a:blipFill>
          <a:blip xmlns:r="http://schemas.openxmlformats.org/officeDocument/2006/relationships" r:embed="rId3">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7B9E2-61E6-4858-925D-F5EC34F56ED1}">
      <dsp:nvSpPr>
        <dsp:cNvPr id="0" name=""/>
        <dsp:cNvSpPr/>
      </dsp:nvSpPr>
      <dsp:spPr>
        <a:xfrm rot="10800000">
          <a:off x="5112579" y="1997547"/>
          <a:ext cx="2178692" cy="2487383"/>
        </a:xfrm>
        <a:prstGeom prst="round2SameRect">
          <a:avLst>
            <a:gd name="adj1" fmla="val 10500"/>
            <a:gd name="adj2" fmla="val 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US" altLang="zh-CN" sz="2900" kern="1200" dirty="0" smtClean="0"/>
            <a:t>3030</a:t>
          </a:r>
        </a:p>
        <a:p>
          <a:pPr lvl="0" algn="ctr" defTabSz="1289050">
            <a:lnSpc>
              <a:spcPct val="90000"/>
            </a:lnSpc>
            <a:spcBef>
              <a:spcPct val="0"/>
            </a:spcBef>
            <a:spcAft>
              <a:spcPct val="35000"/>
            </a:spcAft>
          </a:pPr>
          <a:r>
            <a:rPr lang="en-US" altLang="zh-CN" sz="2900" kern="1200" dirty="0" smtClean="0"/>
            <a:t>0.7-2w</a:t>
          </a:r>
        </a:p>
        <a:p>
          <a:pPr lvl="0" algn="ctr" defTabSz="1289050">
            <a:lnSpc>
              <a:spcPct val="90000"/>
            </a:lnSpc>
            <a:spcBef>
              <a:spcPct val="0"/>
            </a:spcBef>
            <a:spcAft>
              <a:spcPct val="35000"/>
            </a:spcAft>
          </a:pPr>
          <a:r>
            <a:rPr lang="en-US" altLang="zh-CN" sz="2900" kern="1200" dirty="0" smtClean="0"/>
            <a:t>110-180lm/W</a:t>
          </a:r>
          <a:endParaRPr lang="zh-CN" altLang="en-US" sz="2900" kern="1200" dirty="0"/>
        </a:p>
      </dsp:txBody>
      <dsp:txXfrm rot="10800000">
        <a:off x="5112579" y="1997547"/>
        <a:ext cx="2178692" cy="248738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1">
  <dgm:title val="汇聚文本"/>
  <dgm:desc val="用于显示合并为一个整体的多个步骤或部分。限制为一个包含文本的级别 1 形状，最多五个级别 2 形状。"/>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4">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0.59406</cdr:x>
      <cdr:y>0.28814</cdr:y>
    </cdr:from>
    <cdr:to>
      <cdr:x>0.77124</cdr:x>
      <cdr:y>0.37673</cdr:y>
    </cdr:to>
    <cdr:sp macro="" textlink="">
      <cdr:nvSpPr>
        <cdr:cNvPr id="2" name="右箭头 1"/>
        <cdr:cNvSpPr/>
      </cdr:nvSpPr>
      <cdr:spPr>
        <a:xfrm xmlns:a="http://schemas.openxmlformats.org/drawingml/2006/main">
          <a:off x="4320480" y="1224136"/>
          <a:ext cx="1288623" cy="376407"/>
        </a:xfrm>
        <a:prstGeom xmlns:a="http://schemas.openxmlformats.org/drawingml/2006/main" prst="rightArrow">
          <a:avLst/>
        </a:prstGeom>
        <a:solidFill xmlns:a="http://schemas.openxmlformats.org/drawingml/2006/main">
          <a:srgbClr val="00B05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168B5-58DB-4E9A-9822-B13E9A605D3A}" type="datetimeFigureOut">
              <a:rPr lang="zh-CN" altLang="en-US" smtClean="0"/>
              <a:pPr/>
              <a:t>2013/11/29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08A78-78B3-40D0-B6F2-FC79B7815063}" type="slidenum">
              <a:rPr lang="zh-CN" altLang="en-US" smtClean="0"/>
              <a:pPr/>
              <a:t>‹#›</a:t>
            </a:fld>
            <a:endParaRPr lang="zh-CN" altLang="en-US"/>
          </a:p>
        </p:txBody>
      </p:sp>
    </p:spTree>
    <p:extLst>
      <p:ext uri="{BB962C8B-B14F-4D97-AF65-F5344CB8AC3E}">
        <p14:creationId xmlns="" xmlns:p14="http://schemas.microsoft.com/office/powerpoint/2010/main" val="22172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B9B4A4-7C9E-4F23-B888-7C963258D713}" type="slidenum">
              <a:rPr lang="zh-CN" altLang="en-US" smtClean="0"/>
              <a:pPr/>
              <a:t>3</a:t>
            </a:fld>
            <a:endParaRPr lang="zh-CN" altLang="en-US"/>
          </a:p>
        </p:txBody>
      </p:sp>
    </p:spTree>
    <p:extLst>
      <p:ext uri="{BB962C8B-B14F-4D97-AF65-F5344CB8AC3E}">
        <p14:creationId xmlns="" xmlns:p14="http://schemas.microsoft.com/office/powerpoint/2010/main" val="265279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B9B4A4-7C9E-4F23-B888-7C963258D713}" type="slidenum">
              <a:rPr lang="zh-CN" altLang="en-US" smtClean="0"/>
              <a:pPr/>
              <a:t>4</a:t>
            </a:fld>
            <a:endParaRPr lang="zh-CN" altLang="en-US"/>
          </a:p>
        </p:txBody>
      </p:sp>
    </p:spTree>
    <p:extLst>
      <p:ext uri="{BB962C8B-B14F-4D97-AF65-F5344CB8AC3E}">
        <p14:creationId xmlns="" xmlns:p14="http://schemas.microsoft.com/office/powerpoint/2010/main" val="265279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B9B4A4-7C9E-4F23-B888-7C963258D713}" type="slidenum">
              <a:rPr lang="zh-CN" altLang="en-US" smtClean="0"/>
              <a:pPr/>
              <a:t>7</a:t>
            </a:fld>
            <a:endParaRPr lang="zh-CN" altLang="en-US"/>
          </a:p>
        </p:txBody>
      </p:sp>
    </p:spTree>
    <p:extLst>
      <p:ext uri="{BB962C8B-B14F-4D97-AF65-F5344CB8AC3E}">
        <p14:creationId xmlns="" xmlns:p14="http://schemas.microsoft.com/office/powerpoint/2010/main" val="265279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B9B4A4-7C9E-4F23-B888-7C963258D713}" type="slidenum">
              <a:rPr lang="zh-CN" altLang="en-US" smtClean="0"/>
              <a:pPr/>
              <a:t>8</a:t>
            </a:fld>
            <a:endParaRPr lang="zh-CN" altLang="en-US"/>
          </a:p>
        </p:txBody>
      </p:sp>
    </p:spTree>
    <p:extLst>
      <p:ext uri="{BB962C8B-B14F-4D97-AF65-F5344CB8AC3E}">
        <p14:creationId xmlns="" xmlns:p14="http://schemas.microsoft.com/office/powerpoint/2010/main" val="265279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p:spPr>
      </p:sp>
      <p:sp>
        <p:nvSpPr>
          <p:cNvPr id="337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37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A92666-E6F3-4794-978C-D5E365EC030E}" type="slidenum">
              <a:rPr lang="zh-CN" altLang="en-US"/>
              <a:pPr fontAlgn="base">
                <a:spcBef>
                  <a:spcPct val="0"/>
                </a:spcBef>
                <a:spcAft>
                  <a:spcPct val="0"/>
                </a:spcAft>
              </a:pPr>
              <a:t>15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dirty="0" smtClean="0"/>
              <a:t>2013-01-24</a:t>
            </a:r>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9" name="图片 8" descr="天电标志.JPG"/>
          <p:cNvPicPr>
            <a:picLocks noChangeAspect="1"/>
          </p:cNvPicPr>
          <p:nvPr userDrawn="1"/>
        </p:nvPicPr>
        <p:blipFill>
          <a:blip r:embed="rId2" cstate="print"/>
          <a:stretch>
            <a:fillRect/>
          </a:stretch>
        </p:blipFill>
        <p:spPr>
          <a:xfrm>
            <a:off x="0" y="0"/>
            <a:ext cx="1619672" cy="11650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A8054F-4417-4A1E-A840-4B116BBFC315}" type="datetime1">
              <a:rPr lang="zh-CN" altLang="en-US" smtClean="0"/>
              <a:pPr/>
              <a:t>2013/11/29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F53E66-EB9B-424F-BCAB-058EB0418847}" type="datetime1">
              <a:rPr lang="zh-CN" altLang="en-US" smtClean="0"/>
              <a:pPr/>
              <a:t>2013/11/29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5D4A003E-B18E-4B22-B405-FF72F0160019}" type="slidenum">
              <a:rPr lang="en-US" smtClean="0"/>
              <a:pPr/>
              <a:t>‹#›</a:t>
            </a:fld>
            <a:endParaRPr lang="en-US"/>
          </a:p>
        </p:txBody>
      </p:sp>
      <p:sp>
        <p:nvSpPr>
          <p:cNvPr id="5" name="Date Placeholder 4"/>
          <p:cNvSpPr>
            <a:spLocks noGrp="1"/>
          </p:cNvSpPr>
          <p:nvPr>
            <p:ph type="dt" sz="half" idx="11"/>
          </p:nvPr>
        </p:nvSpPr>
        <p:spPr/>
        <p:txBody>
          <a:bodyPr/>
          <a:lstStyle/>
          <a:p>
            <a:fld id="{02315B73-3A33-41D3-8F88-D4051E52E9F9}" type="datetime1">
              <a:rPr lang="zh-CN" altLang="en-US" smtClean="0"/>
              <a:pPr/>
              <a:t>2013/11/29</a:t>
            </a:fld>
            <a:endParaRPr lang="en-US"/>
          </a:p>
        </p:txBody>
      </p:sp>
      <p:pic>
        <p:nvPicPr>
          <p:cNvPr id="6" name="图片 5" descr="天电标志.JPG"/>
          <p:cNvPicPr>
            <a:picLocks noChangeAspect="1"/>
          </p:cNvPicPr>
          <p:nvPr userDrawn="1"/>
        </p:nvPicPr>
        <p:blipFill>
          <a:blip r:embed="rId2" cstate="print"/>
          <a:stretch>
            <a:fillRect/>
          </a:stretch>
        </p:blipFill>
        <p:spPr>
          <a:xfrm>
            <a:off x="7706016" y="0"/>
            <a:ext cx="1437984" cy="792088"/>
          </a:xfrm>
          <a:prstGeom prst="rect">
            <a:avLst/>
          </a:prstGeom>
        </p:spPr>
      </p:pic>
    </p:spTree>
    <p:extLst>
      <p:ext uri="{BB962C8B-B14F-4D97-AF65-F5344CB8AC3E}">
        <p14:creationId xmlns="" xmlns:p14="http://schemas.microsoft.com/office/powerpoint/2010/main" val="203975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r>
              <a:rPr lang="en-US" altLang="zh-CN" dirty="0" smtClean="0"/>
              <a:t>2013-01-24</a:t>
            </a:r>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图片 6" descr="天电标志.JPG"/>
          <p:cNvPicPr>
            <a:picLocks noChangeAspect="1"/>
          </p:cNvPicPr>
          <p:nvPr userDrawn="1"/>
        </p:nvPicPr>
        <p:blipFill>
          <a:blip r:embed="rId2" cstate="print"/>
          <a:stretch>
            <a:fillRect/>
          </a:stretch>
        </p:blipFill>
        <p:spPr>
          <a:xfrm>
            <a:off x="8028385" y="0"/>
            <a:ext cx="1115616" cy="8024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FAEA44A-5B2B-4CB3-9CE8-337543BA1A96}" type="datetime1">
              <a:rPr lang="zh-CN" altLang="en-US" smtClean="0"/>
              <a:pPr/>
              <a:t>2013/11/29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图片 6" descr="天电标志.JPG"/>
          <p:cNvPicPr>
            <a:picLocks noChangeAspect="1"/>
          </p:cNvPicPr>
          <p:nvPr userDrawn="1"/>
        </p:nvPicPr>
        <p:blipFill>
          <a:blip r:embed="rId2" cstate="print"/>
          <a:stretch>
            <a:fillRect/>
          </a:stretch>
        </p:blipFill>
        <p:spPr>
          <a:xfrm>
            <a:off x="7706016" y="0"/>
            <a:ext cx="1437984" cy="7920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B37646F-95A2-43C4-9DE7-32D33F56CEB4}" type="datetime1">
              <a:rPr lang="zh-CN" altLang="en-US" smtClean="0"/>
              <a:pPr/>
              <a:t>2013/11/29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E1E6C56-6000-41A5-85BC-6DC1C9F2D78B}" type="datetime1">
              <a:rPr lang="zh-CN" altLang="en-US" smtClean="0"/>
              <a:pPr/>
              <a:t>2013/11/29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8F1E771-FD89-4915-9A28-F4780DB0634F}" type="datetime1">
              <a:rPr lang="zh-CN" altLang="en-US" smtClean="0"/>
              <a:pPr/>
              <a:t>2013/11/29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6" name="图片 5" descr="天电标志.JPG"/>
          <p:cNvPicPr>
            <a:picLocks noChangeAspect="1"/>
          </p:cNvPicPr>
          <p:nvPr userDrawn="1"/>
        </p:nvPicPr>
        <p:blipFill>
          <a:blip r:embed="rId2" cstate="print"/>
          <a:stretch>
            <a:fillRect/>
          </a:stretch>
        </p:blipFill>
        <p:spPr>
          <a:xfrm>
            <a:off x="7706016" y="0"/>
            <a:ext cx="1437984" cy="7920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6E88AB-AA29-4F18-85C6-64F6FDFDD1C2}" type="datetime1">
              <a:rPr lang="zh-CN" altLang="en-US" smtClean="0"/>
              <a:pPr/>
              <a:t>2013/11/29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5" name="图片 4" descr="天电标志.JPG"/>
          <p:cNvPicPr>
            <a:picLocks noChangeAspect="1"/>
          </p:cNvPicPr>
          <p:nvPr userDrawn="1"/>
        </p:nvPicPr>
        <p:blipFill>
          <a:blip r:embed="rId2" cstate="print"/>
          <a:stretch>
            <a:fillRect/>
          </a:stretch>
        </p:blipFill>
        <p:spPr>
          <a:xfrm>
            <a:off x="7706016" y="0"/>
            <a:ext cx="1437984" cy="7920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981622-DDF4-4122-B127-3AD2631233E2}" type="datetime1">
              <a:rPr lang="zh-CN" altLang="en-US" smtClean="0"/>
              <a:pPr/>
              <a:t>2013/11/29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89284E-C79F-4FB6-AD45-99D36D2F94E2}" type="datetime1">
              <a:rPr lang="zh-CN" altLang="en-US" smtClean="0"/>
              <a:pPr/>
              <a:t>2013/11/29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B8E33-684F-4804-B62D-99221E239686}" type="datetime1">
              <a:rPr lang="zh-CN" altLang="en-US" smtClean="0"/>
              <a:pPr/>
              <a:t>2013/11/29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12"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diagramDrawing" Target="../diagrams/drawing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dirty="0" smtClean="0"/>
              <a:t> </a:t>
            </a:r>
            <a:r>
              <a:rPr lang="en-US" altLang="zh-CN" dirty="0" smtClean="0"/>
              <a:t>Lightning </a:t>
            </a:r>
            <a:r>
              <a:rPr lang="en-US" altLang="zh-CN" dirty="0"/>
              <a:t/>
            </a:r>
            <a:br>
              <a:rPr lang="en-US" altLang="zh-CN" dirty="0"/>
            </a:br>
            <a:r>
              <a:rPr lang="en-US" altLang="zh-CN" dirty="0" smtClean="0"/>
              <a:t>Introduction</a:t>
            </a:r>
            <a:endParaRPr lang="zh-CN" altLang="en-US" dirty="0"/>
          </a:p>
        </p:txBody>
      </p:sp>
      <p:sp>
        <p:nvSpPr>
          <p:cNvPr id="3" name="副标题 2"/>
          <p:cNvSpPr>
            <a:spLocks noGrp="1"/>
          </p:cNvSpPr>
          <p:nvPr>
            <p:ph type="subTitle" idx="1"/>
          </p:nvPr>
        </p:nvSpPr>
        <p:spPr/>
        <p:txBody>
          <a:bodyPr/>
          <a:lstStyle/>
          <a:p>
            <a:endParaRPr lang="en-US" altLang="zh-CN" dirty="0" smtClean="0"/>
          </a:p>
          <a:p>
            <a:r>
              <a:rPr lang="en-US" altLang="zh-CN" dirty="0" smtClean="0"/>
              <a:t>2013-11-27</a:t>
            </a:r>
            <a:endParaRPr lang="zh-CN" altLang="en-US" dirty="0"/>
          </a:p>
        </p:txBody>
      </p:sp>
      <p:sp>
        <p:nvSpPr>
          <p:cNvPr id="4" name="Date Placeholder 3"/>
          <p:cNvSpPr>
            <a:spLocks noGrp="1"/>
          </p:cNvSpPr>
          <p:nvPr>
            <p:ph type="dt" sz="half" idx="10"/>
          </p:nvPr>
        </p:nvSpPr>
        <p:spPr/>
        <p:txBody>
          <a:bodyPr/>
          <a:lstStyle/>
          <a:p>
            <a:fld id="{69506716-0DA1-4F4B-B84B-51750C29D12A}" type="datetime1">
              <a:rPr lang="zh-CN" altLang="en-US" smtClean="0"/>
              <a:pPr/>
              <a:t>2013/11/29</a:t>
            </a:fld>
            <a:endParaRPr lang="zh-CN" altLang="en-US"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LED Lighting Market Trends</a:t>
            </a:r>
            <a:endParaRPr lang="zh-CN" altLang="en-US" dirty="0"/>
          </a:p>
        </p:txBody>
      </p:sp>
      <p:sp>
        <p:nvSpPr>
          <p:cNvPr id="5" name="Freeform 4"/>
          <p:cNvSpPr>
            <a:spLocks noEditPoints="1"/>
          </p:cNvSpPr>
          <p:nvPr/>
        </p:nvSpPr>
        <p:spPr bwMode="gray">
          <a:xfrm>
            <a:off x="251520" y="1700808"/>
            <a:ext cx="5692080" cy="3816424"/>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accent1"/>
              </a:gs>
              <a:gs pos="100000">
                <a:schemeClr val="hlink"/>
              </a:gs>
            </a:gsLst>
            <a:lin ang="5400000" scaled="1"/>
          </a:gradFill>
          <a:ln w="0">
            <a:noFill/>
            <a:prstDash val="solid"/>
            <a:round/>
            <a:headEnd/>
            <a:tailEnd/>
          </a:ln>
          <a:effectLst>
            <a:outerShdw dist="206741" dir="8249373" algn="ctr" rotWithShape="0">
              <a:srgbClr val="000000">
                <a:alpha val="50000"/>
              </a:srgbClr>
            </a:outerShdw>
          </a:effectLst>
        </p:spPr>
        <p:txBody>
          <a:bodyPr/>
          <a:lstStyle/>
          <a:p>
            <a:pPr>
              <a:defRPr/>
            </a:pPr>
            <a:endParaRPr lang="zh-CN" altLang="en-US">
              <a:ea typeface="宋体" pitchFamily="2" charset="-122"/>
            </a:endParaRPr>
          </a:p>
        </p:txBody>
      </p:sp>
      <p:sp>
        <p:nvSpPr>
          <p:cNvPr id="8" name="Oval 7"/>
          <p:cNvSpPr>
            <a:spLocks noChangeArrowheads="1"/>
          </p:cNvSpPr>
          <p:nvPr/>
        </p:nvSpPr>
        <p:spPr bwMode="gray">
          <a:xfrm>
            <a:off x="3314700" y="373380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charset="-122"/>
            </a:endParaRPr>
          </a:p>
        </p:txBody>
      </p:sp>
      <p:sp>
        <p:nvSpPr>
          <p:cNvPr id="9" name="Oval 8"/>
          <p:cNvSpPr>
            <a:spLocks noChangeArrowheads="1"/>
          </p:cNvSpPr>
          <p:nvPr/>
        </p:nvSpPr>
        <p:spPr bwMode="gray">
          <a:xfrm>
            <a:off x="3335338" y="3743325"/>
            <a:ext cx="1665287"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charset="-122"/>
            </a:endParaRPr>
          </a:p>
        </p:txBody>
      </p:sp>
      <p:sp>
        <p:nvSpPr>
          <p:cNvPr id="10" name="Oval 9"/>
          <p:cNvSpPr>
            <a:spLocks noChangeArrowheads="1"/>
          </p:cNvSpPr>
          <p:nvPr/>
        </p:nvSpPr>
        <p:spPr bwMode="gray">
          <a:xfrm>
            <a:off x="3352800" y="3759200"/>
            <a:ext cx="1584325" cy="155575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11" name="Oval 10"/>
          <p:cNvSpPr>
            <a:spLocks noChangeArrowheads="1"/>
          </p:cNvSpPr>
          <p:nvPr/>
        </p:nvSpPr>
        <p:spPr bwMode="gray">
          <a:xfrm>
            <a:off x="3419872" y="3861048"/>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12" name="Text Box 11"/>
          <p:cNvSpPr txBox="1">
            <a:spLocks noChangeArrowheads="1"/>
          </p:cNvSpPr>
          <p:nvPr/>
        </p:nvSpPr>
        <p:spPr bwMode="gray">
          <a:xfrm>
            <a:off x="2988483" y="4470400"/>
            <a:ext cx="2015565" cy="646331"/>
          </a:xfrm>
          <a:prstGeom prst="rect">
            <a:avLst/>
          </a:prstGeom>
          <a:noFill/>
          <a:ln w="9525" algn="ctr">
            <a:noFill/>
            <a:miter lim="800000"/>
            <a:headEnd/>
            <a:tailEnd/>
          </a:ln>
        </p:spPr>
        <p:txBody>
          <a:bodyPr wrap="square">
            <a:spAutoFit/>
          </a:bodyPr>
          <a:lstStyle/>
          <a:p>
            <a:pPr algn="ctr"/>
            <a:r>
              <a:rPr lang="en-US" altLang="zh-CN" b="1" dirty="0" smtClean="0">
                <a:solidFill>
                  <a:srgbClr val="000000"/>
                </a:solidFill>
                <a:ea typeface="黑体" pitchFamily="2" charset="-122"/>
              </a:rPr>
              <a:t>Explosion growth 2015</a:t>
            </a:r>
            <a:endParaRPr lang="zh-CN" altLang="en-US" b="1" dirty="0">
              <a:ea typeface="黑体" pitchFamily="2" charset="-122"/>
            </a:endParaRPr>
          </a:p>
        </p:txBody>
      </p:sp>
      <p:sp>
        <p:nvSpPr>
          <p:cNvPr id="13" name="Oval 12"/>
          <p:cNvSpPr>
            <a:spLocks noChangeArrowheads="1"/>
          </p:cNvSpPr>
          <p:nvPr/>
        </p:nvSpPr>
        <p:spPr bwMode="gray">
          <a:xfrm rot="20827004">
            <a:off x="1554163" y="4343400"/>
            <a:ext cx="1133475" cy="609600"/>
          </a:xfrm>
          <a:prstGeom prst="ellipse">
            <a:avLst/>
          </a:prstGeom>
          <a:solidFill>
            <a:srgbClr val="0F2145">
              <a:alpha val="30196"/>
            </a:srgbClr>
          </a:solidFill>
          <a:ln w="9525">
            <a:noFill/>
            <a:round/>
            <a:headEnd/>
            <a:tailEnd/>
          </a:ln>
        </p:spPr>
        <p:txBody>
          <a:bodyPr wrap="none" anchor="ctr"/>
          <a:lstStyle/>
          <a:p>
            <a:endParaRPr lang="zh-CN" altLang="en-US">
              <a:ea typeface="宋体" charset="-122"/>
            </a:endParaRPr>
          </a:p>
        </p:txBody>
      </p:sp>
      <p:grpSp>
        <p:nvGrpSpPr>
          <p:cNvPr id="6" name="Group 13"/>
          <p:cNvGrpSpPr>
            <a:grpSpLocks/>
          </p:cNvGrpSpPr>
          <p:nvPr/>
        </p:nvGrpSpPr>
        <p:grpSpPr bwMode="auto">
          <a:xfrm>
            <a:off x="841034" y="3352800"/>
            <a:ext cx="2218668" cy="1441450"/>
            <a:chOff x="341" y="2112"/>
            <a:chExt cx="1362" cy="860"/>
          </a:xfrm>
        </p:grpSpPr>
        <p:sp>
          <p:nvSpPr>
            <p:cNvPr id="15" name="Oval 14"/>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charset="-122"/>
              </a:endParaRPr>
            </a:p>
          </p:txBody>
        </p:sp>
        <p:sp>
          <p:nvSpPr>
            <p:cNvPr id="16" name="Oval 15"/>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charset="-122"/>
              </a:endParaRPr>
            </a:p>
          </p:txBody>
        </p:sp>
        <p:sp>
          <p:nvSpPr>
            <p:cNvPr id="17" name="Oval 16"/>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18" name="Oval 17"/>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19" name="Text Box 18"/>
            <p:cNvSpPr txBox="1">
              <a:spLocks noChangeArrowheads="1"/>
            </p:cNvSpPr>
            <p:nvPr/>
          </p:nvSpPr>
          <p:spPr bwMode="gray">
            <a:xfrm>
              <a:off x="341" y="2434"/>
              <a:ext cx="1362" cy="239"/>
            </a:xfrm>
            <a:prstGeom prst="rect">
              <a:avLst/>
            </a:prstGeom>
            <a:noFill/>
            <a:ln w="9525" algn="ctr">
              <a:noFill/>
              <a:miter lim="800000"/>
              <a:headEnd/>
              <a:tailEnd/>
            </a:ln>
          </p:spPr>
          <p:txBody>
            <a:bodyPr wrap="square">
              <a:spAutoFit/>
            </a:bodyPr>
            <a:lstStyle/>
            <a:p>
              <a:pPr algn="ctr"/>
              <a:endParaRPr lang="zh-CN" altLang="en-US" sz="2000" b="1" dirty="0">
                <a:ea typeface="黑体" pitchFamily="2" charset="-122"/>
              </a:endParaRPr>
            </a:p>
          </p:txBody>
        </p:sp>
      </p:grpSp>
      <p:sp>
        <p:nvSpPr>
          <p:cNvPr id="20" name="Oval 19"/>
          <p:cNvSpPr>
            <a:spLocks noChangeArrowheads="1"/>
          </p:cNvSpPr>
          <p:nvPr/>
        </p:nvSpPr>
        <p:spPr bwMode="gray">
          <a:xfrm>
            <a:off x="1219200" y="2587625"/>
            <a:ext cx="914400" cy="533400"/>
          </a:xfrm>
          <a:prstGeom prst="ellipse">
            <a:avLst/>
          </a:prstGeom>
          <a:solidFill>
            <a:srgbClr val="0F2145">
              <a:alpha val="30196"/>
            </a:srgbClr>
          </a:solidFill>
          <a:ln w="9525">
            <a:noFill/>
            <a:round/>
            <a:headEnd/>
            <a:tailEnd/>
          </a:ln>
        </p:spPr>
        <p:txBody>
          <a:bodyPr wrap="none" anchor="ctr"/>
          <a:lstStyle/>
          <a:p>
            <a:endParaRPr lang="zh-CN" altLang="en-US">
              <a:ea typeface="宋体" charset="-122"/>
            </a:endParaRPr>
          </a:p>
        </p:txBody>
      </p:sp>
      <p:sp>
        <p:nvSpPr>
          <p:cNvPr id="21" name="Oval 20"/>
          <p:cNvSpPr>
            <a:spLocks noChangeArrowheads="1"/>
          </p:cNvSpPr>
          <p:nvPr/>
        </p:nvSpPr>
        <p:spPr bwMode="gray">
          <a:xfrm>
            <a:off x="1295400" y="1981200"/>
            <a:ext cx="1023938" cy="1023938"/>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charset="-122"/>
            </a:endParaRPr>
          </a:p>
        </p:txBody>
      </p:sp>
      <p:sp>
        <p:nvSpPr>
          <p:cNvPr id="22" name="Oval 21"/>
          <p:cNvSpPr>
            <a:spLocks noChangeArrowheads="1"/>
          </p:cNvSpPr>
          <p:nvPr/>
        </p:nvSpPr>
        <p:spPr bwMode="gray">
          <a:xfrm>
            <a:off x="1308100" y="1985963"/>
            <a:ext cx="1000125" cy="1000125"/>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charset="-122"/>
            </a:endParaRPr>
          </a:p>
        </p:txBody>
      </p:sp>
      <p:sp>
        <p:nvSpPr>
          <p:cNvPr id="23" name="Oval 22"/>
          <p:cNvSpPr>
            <a:spLocks noChangeArrowheads="1"/>
          </p:cNvSpPr>
          <p:nvPr/>
        </p:nvSpPr>
        <p:spPr bwMode="gray">
          <a:xfrm>
            <a:off x="1319213" y="1997075"/>
            <a:ext cx="950912" cy="93345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24" name="Oval 23"/>
          <p:cNvSpPr>
            <a:spLocks noChangeArrowheads="1"/>
          </p:cNvSpPr>
          <p:nvPr/>
        </p:nvSpPr>
        <p:spPr bwMode="gray">
          <a:xfrm>
            <a:off x="1373188" y="2022475"/>
            <a:ext cx="847725" cy="757238"/>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25" name="Text Box 24"/>
          <p:cNvSpPr txBox="1">
            <a:spLocks noChangeArrowheads="1"/>
          </p:cNvSpPr>
          <p:nvPr/>
        </p:nvSpPr>
        <p:spPr bwMode="gray">
          <a:xfrm>
            <a:off x="971600" y="2276872"/>
            <a:ext cx="1508998" cy="584775"/>
          </a:xfrm>
          <a:prstGeom prst="rect">
            <a:avLst/>
          </a:prstGeom>
          <a:noFill/>
          <a:ln w="9525" algn="ctr">
            <a:noFill/>
            <a:miter lim="800000"/>
            <a:headEnd/>
            <a:tailEnd/>
          </a:ln>
        </p:spPr>
        <p:txBody>
          <a:bodyPr wrap="square">
            <a:spAutoFit/>
          </a:bodyPr>
          <a:lstStyle/>
          <a:p>
            <a:pPr algn="ctr">
              <a:defRPr/>
            </a:pPr>
            <a:r>
              <a:rPr lang="en-US" altLang="zh-CN" sz="1600" b="1" dirty="0" smtClean="0">
                <a:solidFill>
                  <a:srgbClr val="FF0000"/>
                </a:solidFill>
                <a:ea typeface="黑体" pitchFamily="2" charset="-122"/>
              </a:rPr>
              <a:t>Lighting Start 2013</a:t>
            </a:r>
            <a:endParaRPr lang="zh-CN" altLang="en-US" sz="1600" b="1" dirty="0">
              <a:solidFill>
                <a:srgbClr val="FF0000"/>
              </a:solidFill>
              <a:ea typeface="黑体" pitchFamily="2" charset="-122"/>
            </a:endParaRPr>
          </a:p>
        </p:txBody>
      </p:sp>
      <p:sp>
        <p:nvSpPr>
          <p:cNvPr id="32" name="矩形 31"/>
          <p:cNvSpPr/>
          <p:nvPr/>
        </p:nvSpPr>
        <p:spPr>
          <a:xfrm>
            <a:off x="1187625" y="3789040"/>
            <a:ext cx="1728192" cy="646331"/>
          </a:xfrm>
          <a:prstGeom prst="rect">
            <a:avLst/>
          </a:prstGeom>
        </p:spPr>
        <p:txBody>
          <a:bodyPr wrap="square">
            <a:spAutoFit/>
          </a:bodyPr>
          <a:lstStyle/>
          <a:p>
            <a:pPr algn="ctr"/>
            <a:r>
              <a:rPr lang="en-US" altLang="zh-CN" b="1" dirty="0" smtClean="0"/>
              <a:t>Steadily  growth 2014</a:t>
            </a:r>
            <a:endParaRPr lang="zh-CN" altLang="en-US" b="1" dirty="0"/>
          </a:p>
        </p:txBody>
      </p:sp>
      <p:sp>
        <p:nvSpPr>
          <p:cNvPr id="26" name="椭圆 25"/>
          <p:cNvSpPr/>
          <p:nvPr/>
        </p:nvSpPr>
        <p:spPr>
          <a:xfrm>
            <a:off x="2555776" y="2708920"/>
            <a:ext cx="223224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Lighting Market</a:t>
            </a:r>
            <a:endParaRPr lang="zh-CN" altLang="en-US" sz="2800" b="1" dirty="0"/>
          </a:p>
        </p:txBody>
      </p:sp>
      <p:sp>
        <p:nvSpPr>
          <p:cNvPr id="4" name="TextBox 3"/>
          <p:cNvSpPr txBox="1"/>
          <p:nvPr/>
        </p:nvSpPr>
        <p:spPr>
          <a:xfrm>
            <a:off x="6084168" y="3717032"/>
            <a:ext cx="2592288" cy="1477328"/>
          </a:xfrm>
          <a:prstGeom prst="rect">
            <a:avLst/>
          </a:prstGeom>
          <a:noFill/>
          <a:ln>
            <a:solidFill>
              <a:srgbClr val="FF0000"/>
            </a:solidFill>
          </a:ln>
        </p:spPr>
        <p:txBody>
          <a:bodyPr wrap="square" rtlCol="0">
            <a:spAutoFit/>
          </a:bodyPr>
          <a:lstStyle/>
          <a:p>
            <a:r>
              <a:rPr lang="en-US" b="1" i="1" u="sng" dirty="0" smtClean="0"/>
              <a:t>Key Success factors</a:t>
            </a:r>
          </a:p>
          <a:p>
            <a:pPr marL="342900" indent="-342900">
              <a:buAutoNum type="arabicPeriod"/>
            </a:pPr>
            <a:r>
              <a:rPr lang="en-US" dirty="0" smtClean="0"/>
              <a:t>Package cost </a:t>
            </a:r>
          </a:p>
          <a:p>
            <a:pPr marL="342900" indent="-342900">
              <a:buAutoNum type="arabicPeriod"/>
            </a:pPr>
            <a:r>
              <a:rPr lang="en-US" dirty="0" smtClean="0"/>
              <a:t>Lm/$</a:t>
            </a:r>
          </a:p>
          <a:p>
            <a:pPr marL="342900" indent="-342900">
              <a:buAutoNum type="arabicPeriod"/>
            </a:pPr>
            <a:r>
              <a:rPr lang="en-US" dirty="0" smtClean="0"/>
              <a:t>LOP /Overdrive</a:t>
            </a:r>
          </a:p>
          <a:p>
            <a:pPr marL="342900" indent="-342900">
              <a:buAutoNum type="arabicPeriod"/>
            </a:pPr>
            <a:r>
              <a:rPr lang="en-US" dirty="0" smtClean="0"/>
              <a:t>System costs</a:t>
            </a:r>
            <a:endParaRPr lang="en-US" dirty="0"/>
          </a:p>
        </p:txBody>
      </p:sp>
      <p:sp>
        <p:nvSpPr>
          <p:cNvPr id="3" name="TextBox 2"/>
          <p:cNvSpPr txBox="1"/>
          <p:nvPr/>
        </p:nvSpPr>
        <p:spPr>
          <a:xfrm>
            <a:off x="5004048" y="2852936"/>
            <a:ext cx="3472874" cy="338554"/>
          </a:xfrm>
          <a:prstGeom prst="rect">
            <a:avLst/>
          </a:prstGeom>
          <a:solidFill>
            <a:schemeClr val="bg2">
              <a:lumMod val="90000"/>
            </a:schemeClr>
          </a:solidFill>
        </p:spPr>
        <p:txBody>
          <a:bodyPr wrap="none" rtlCol="0">
            <a:spAutoFit/>
          </a:bodyPr>
          <a:lstStyle/>
          <a:p>
            <a:r>
              <a:rPr lang="en-US" sz="1600" i="1" dirty="0" smtClean="0"/>
              <a:t>Source : USA DOE LED Lighting program</a:t>
            </a:r>
            <a:endParaRPr lang="en-US" sz="1600" i="1" dirty="0"/>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10</a:t>
            </a:fld>
            <a:endParaRPr lang="zh-CN" altLang="en-US"/>
          </a:p>
        </p:txBody>
      </p:sp>
      <p:graphicFrame>
        <p:nvGraphicFramePr>
          <p:cNvPr id="29" name="表格 28"/>
          <p:cNvGraphicFramePr>
            <a:graphicFrameLocks noGrp="1"/>
          </p:cNvGraphicFramePr>
          <p:nvPr/>
        </p:nvGraphicFramePr>
        <p:xfrm>
          <a:off x="3898900" y="1124744"/>
          <a:ext cx="5245100" cy="1524000"/>
        </p:xfrm>
        <a:graphic>
          <a:graphicData uri="http://schemas.openxmlformats.org/drawingml/2006/table">
            <a:tbl>
              <a:tblPr/>
              <a:tblGrid>
                <a:gridCol w="2345990"/>
                <a:gridCol w="2899110"/>
              </a:tblGrid>
              <a:tr h="190500">
                <a:tc gridSpan="2">
                  <a:txBody>
                    <a:bodyPr/>
                    <a:lstStyle/>
                    <a:p>
                      <a:pPr algn="ctr" fontAlgn="ctr"/>
                      <a:r>
                        <a:rPr lang="en-US" sz="1100" b="1" i="0" u="none" strike="noStrike">
                          <a:solidFill>
                            <a:srgbClr val="000000"/>
                          </a:solidFill>
                          <a:latin typeface="Calibri"/>
                        </a:rPr>
                        <a:t>Important data of  Policy Development for USA LED Lighting</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90500">
                <a:tc>
                  <a:txBody>
                    <a:bodyPr/>
                    <a:lstStyle/>
                    <a:p>
                      <a:pPr algn="ctr" fontAlgn="ctr"/>
                      <a:r>
                        <a:rPr lang="en-US" sz="1100" b="0" i="0" u="none" strike="noStrike">
                          <a:solidFill>
                            <a:srgbClr val="000000"/>
                          </a:solidFill>
                          <a:latin typeface="Calibri"/>
                        </a:rPr>
                        <a:t>Item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a:solidFill>
                            <a:srgbClr val="000000"/>
                          </a:solidFill>
                          <a:latin typeface="Calibri"/>
                        </a:rPr>
                        <a:t>VIP 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ctr"/>
                      <a:r>
                        <a:rPr lang="en-US" sz="1100" b="0" i="0" u="none" strike="noStrike">
                          <a:solidFill>
                            <a:srgbClr val="000000"/>
                          </a:solidFill>
                          <a:latin typeface="Calibri"/>
                        </a:rPr>
                        <a:t>Cost of LED Chips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2020 cut 82% than 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100" b="0" i="0" u="none" strike="noStrike">
                          <a:solidFill>
                            <a:srgbClr val="000000"/>
                          </a:solidFill>
                          <a:latin typeface="Calibri"/>
                        </a:rPr>
                        <a:t>Cost of LED Package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2020 cut 78% than 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100" b="0" i="0" u="none" strike="noStrike">
                          <a:solidFill>
                            <a:srgbClr val="000000"/>
                          </a:solidFill>
                          <a:latin typeface="Calibri"/>
                        </a:rPr>
                        <a:t>Price of LED Package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2020 $0.7/klm, cut 90% than 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rowSpan="2">
                  <a:txBody>
                    <a:bodyPr/>
                    <a:lstStyle/>
                    <a:p>
                      <a:pPr algn="l" fontAlgn="ctr"/>
                      <a:r>
                        <a:rPr lang="en-US" sz="1100" b="0" i="0" u="none" strike="noStrike">
                          <a:solidFill>
                            <a:srgbClr val="000000"/>
                          </a:solidFill>
                          <a:latin typeface="Calibri"/>
                        </a:rPr>
                        <a:t>LED Package Luminous flux efficiency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2020 Warm White 224lm/W, 2 times than 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zh-CN" altLang="en-US"/>
                    </a:p>
                  </a:txBody>
                  <a:tcPr/>
                </a:tc>
                <a:tc>
                  <a:txBody>
                    <a:bodyPr/>
                    <a:lstStyle/>
                    <a:p>
                      <a:pPr algn="l" fontAlgn="ctr"/>
                      <a:r>
                        <a:rPr lang="en-US" sz="1100" b="0" i="0" u="none" strike="noStrike">
                          <a:solidFill>
                            <a:srgbClr val="000000"/>
                          </a:solidFill>
                          <a:latin typeface="Calibri"/>
                        </a:rPr>
                        <a:t>2020 Cool White 235lm/W, 1.6 times than 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100" b="0" i="0" u="none" strike="noStrike">
                          <a:solidFill>
                            <a:srgbClr val="000000"/>
                          </a:solidFill>
                          <a:latin typeface="Calibri"/>
                        </a:rPr>
                        <a:t>Cost of 60W LED Bulbs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2020 cut 66% than 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Position in Market place</a:t>
            </a:r>
            <a:endParaRPr lang="en-US" dirty="0"/>
          </a:p>
        </p:txBody>
      </p:sp>
      <p:pic>
        <p:nvPicPr>
          <p:cNvPr id="1026" name="Picture 2" descr="C:\Users\310048967\Pictures\S-curve 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42872" y="1596230"/>
            <a:ext cx="6657684" cy="4641081"/>
          </a:xfrm>
          <a:prstGeom prst="rect">
            <a:avLst/>
          </a:prstGeom>
          <a:solidFill>
            <a:srgbClr val="FFFF00"/>
          </a:solidFill>
        </p:spPr>
      </p:pic>
      <p:sp>
        <p:nvSpPr>
          <p:cNvPr id="3" name="TextBox 2"/>
          <p:cNvSpPr txBox="1"/>
          <p:nvPr/>
        </p:nvSpPr>
        <p:spPr>
          <a:xfrm>
            <a:off x="2705819" y="1796832"/>
            <a:ext cx="4818509" cy="369332"/>
          </a:xfrm>
          <a:prstGeom prst="rect">
            <a:avLst/>
          </a:prstGeom>
          <a:solidFill>
            <a:srgbClr val="FFFF00"/>
          </a:solidFill>
        </p:spPr>
        <p:txBody>
          <a:bodyPr wrap="square" rtlCol="0">
            <a:spAutoFit/>
          </a:bodyPr>
          <a:lstStyle/>
          <a:p>
            <a:pPr algn="ctr"/>
            <a:r>
              <a:rPr lang="en-US" dirty="0" smtClean="0"/>
              <a:t>S-Curve : EMC/QFM Adoption Rate</a:t>
            </a:r>
            <a:endParaRPr lang="en-US" dirty="0"/>
          </a:p>
        </p:txBody>
      </p:sp>
      <p:cxnSp>
        <p:nvCxnSpPr>
          <p:cNvPr id="5" name="Straight Arrow Connector 4"/>
          <p:cNvCxnSpPr/>
          <p:nvPr/>
        </p:nvCxnSpPr>
        <p:spPr>
          <a:xfrm flipV="1">
            <a:off x="1835696" y="2636912"/>
            <a:ext cx="0" cy="28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475656" y="5301208"/>
            <a:ext cx="66967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1600" y="2276872"/>
            <a:ext cx="1273682" cy="369332"/>
          </a:xfrm>
          <a:prstGeom prst="rect">
            <a:avLst/>
          </a:prstGeom>
          <a:noFill/>
        </p:spPr>
        <p:txBody>
          <a:bodyPr wrap="none" rtlCol="0">
            <a:spAutoFit/>
          </a:bodyPr>
          <a:lstStyle/>
          <a:p>
            <a:r>
              <a:rPr lang="en-US" dirty="0" smtClean="0"/>
              <a:t>Adoption %</a:t>
            </a:r>
            <a:endParaRPr lang="en-US" dirty="0"/>
          </a:p>
        </p:txBody>
      </p:sp>
      <p:sp>
        <p:nvSpPr>
          <p:cNvPr id="9" name="TextBox 8"/>
          <p:cNvSpPr txBox="1"/>
          <p:nvPr/>
        </p:nvSpPr>
        <p:spPr>
          <a:xfrm>
            <a:off x="8244408" y="5085184"/>
            <a:ext cx="649537" cy="369332"/>
          </a:xfrm>
          <a:prstGeom prst="rect">
            <a:avLst/>
          </a:prstGeom>
          <a:noFill/>
        </p:spPr>
        <p:txBody>
          <a:bodyPr wrap="none" rtlCol="0">
            <a:spAutoFit/>
          </a:bodyPr>
          <a:lstStyle/>
          <a:p>
            <a:r>
              <a:rPr lang="en-US" dirty="0" smtClean="0"/>
              <a:t>Time</a:t>
            </a:r>
            <a:endParaRPr lang="en-US" dirty="0"/>
          </a:p>
        </p:txBody>
      </p:sp>
      <p:sp>
        <p:nvSpPr>
          <p:cNvPr id="10" name="Oval 9"/>
          <p:cNvSpPr/>
          <p:nvPr/>
        </p:nvSpPr>
        <p:spPr>
          <a:xfrm>
            <a:off x="3959932" y="4077072"/>
            <a:ext cx="1044116" cy="43205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2"/>
                </a:solidFill>
              </a:rPr>
              <a:t>Lightning</a:t>
            </a:r>
            <a:endParaRPr lang="en-US" sz="1100" dirty="0">
              <a:solidFill>
                <a:schemeClr val="bg2"/>
              </a:solidFill>
            </a:endParaRPr>
          </a:p>
        </p:txBody>
      </p:sp>
      <p:sp>
        <p:nvSpPr>
          <p:cNvPr id="12" name="Oval 11"/>
          <p:cNvSpPr/>
          <p:nvPr/>
        </p:nvSpPr>
        <p:spPr>
          <a:xfrm>
            <a:off x="4706300" y="3629391"/>
            <a:ext cx="801804" cy="4320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Nichia</a:t>
            </a:r>
            <a:endParaRPr lang="en-US" sz="1100" dirty="0"/>
          </a:p>
        </p:txBody>
      </p:sp>
      <p:sp>
        <p:nvSpPr>
          <p:cNvPr id="13" name="Oval 12"/>
          <p:cNvSpPr/>
          <p:nvPr/>
        </p:nvSpPr>
        <p:spPr>
          <a:xfrm>
            <a:off x="1942872" y="4921934"/>
            <a:ext cx="900936" cy="432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Refond</a:t>
            </a:r>
            <a:endParaRPr lang="en-US" sz="1100" dirty="0"/>
          </a:p>
        </p:txBody>
      </p:sp>
      <p:sp>
        <p:nvSpPr>
          <p:cNvPr id="14" name="Oval 13"/>
          <p:cNvSpPr/>
          <p:nvPr/>
        </p:nvSpPr>
        <p:spPr>
          <a:xfrm>
            <a:off x="2843808" y="4591787"/>
            <a:ext cx="648072" cy="432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LGIT</a:t>
            </a:r>
            <a:endParaRPr lang="en-US" sz="1100" dirty="0"/>
          </a:p>
        </p:txBody>
      </p:sp>
      <p:sp>
        <p:nvSpPr>
          <p:cNvPr id="15" name="Oval 14"/>
          <p:cNvSpPr/>
          <p:nvPr/>
        </p:nvSpPr>
        <p:spPr>
          <a:xfrm>
            <a:off x="2500536" y="5226734"/>
            <a:ext cx="919336" cy="432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Lextar</a:t>
            </a:r>
            <a:endParaRPr lang="en-US" sz="1100" dirty="0"/>
          </a:p>
        </p:txBody>
      </p:sp>
      <p:sp>
        <p:nvSpPr>
          <p:cNvPr id="16" name="Oval 15"/>
          <p:cNvSpPr/>
          <p:nvPr/>
        </p:nvSpPr>
        <p:spPr>
          <a:xfrm>
            <a:off x="899592" y="4591787"/>
            <a:ext cx="1127682" cy="432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t>Lumanmax</a:t>
            </a:r>
            <a:endParaRPr lang="en-US" sz="1000" dirty="0"/>
          </a:p>
        </p:txBody>
      </p:sp>
      <p:sp>
        <p:nvSpPr>
          <p:cNvPr id="17" name="Oval 16"/>
          <p:cNvSpPr/>
          <p:nvPr/>
        </p:nvSpPr>
        <p:spPr>
          <a:xfrm>
            <a:off x="971600" y="5010709"/>
            <a:ext cx="842784" cy="432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t>Hongli</a:t>
            </a:r>
            <a:endParaRPr lang="en-US" sz="1050" dirty="0"/>
          </a:p>
        </p:txBody>
      </p:sp>
      <p:sp>
        <p:nvSpPr>
          <p:cNvPr id="11" name="Down Arrow 10"/>
          <p:cNvSpPr/>
          <p:nvPr/>
        </p:nvSpPr>
        <p:spPr>
          <a:xfrm rot="19914094">
            <a:off x="3955990" y="3674781"/>
            <a:ext cx="576064" cy="415762"/>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452466" y="3275692"/>
            <a:ext cx="1335558" cy="369332"/>
          </a:xfrm>
          <a:prstGeom prst="rect">
            <a:avLst/>
          </a:prstGeom>
          <a:noFill/>
        </p:spPr>
        <p:txBody>
          <a:bodyPr wrap="none" rtlCol="0">
            <a:spAutoFit/>
          </a:bodyPr>
          <a:lstStyle/>
          <a:p>
            <a:r>
              <a:rPr lang="en-US" dirty="0" smtClean="0"/>
              <a:t>We are here</a:t>
            </a:r>
            <a:endParaRPr lang="en-US" dirty="0"/>
          </a:p>
        </p:txBody>
      </p:sp>
      <p:sp>
        <p:nvSpPr>
          <p:cNvPr id="4" name="Oval 3"/>
          <p:cNvSpPr/>
          <p:nvPr/>
        </p:nvSpPr>
        <p:spPr>
          <a:xfrm>
            <a:off x="1763688" y="4570469"/>
            <a:ext cx="1008112" cy="370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Everlight</a:t>
            </a:r>
            <a:endParaRPr lang="en-US" sz="1100" dirty="0"/>
          </a:p>
        </p:txBody>
      </p:sp>
      <p:sp>
        <p:nvSpPr>
          <p:cNvPr id="6" name="Oval 5"/>
          <p:cNvSpPr/>
          <p:nvPr/>
        </p:nvSpPr>
        <p:spPr>
          <a:xfrm>
            <a:off x="1499437" y="5219908"/>
            <a:ext cx="1152128" cy="513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NationStar</a:t>
            </a:r>
            <a:endParaRPr lang="en-US" sz="1100" dirty="0"/>
          </a:p>
        </p:txBody>
      </p:sp>
      <p:sp>
        <p:nvSpPr>
          <p:cNvPr id="19" name="Date Placeholder 18"/>
          <p:cNvSpPr>
            <a:spLocks noGrp="1"/>
          </p:cNvSpPr>
          <p:nvPr>
            <p:ph type="dt" sz="half" idx="10"/>
          </p:nvPr>
        </p:nvSpPr>
        <p:spPr/>
        <p:txBody>
          <a:bodyPr/>
          <a:lstStyle/>
          <a:p>
            <a:fld id="{0B7D2B36-269E-45E8-8851-68846CB46F5A}" type="datetime1">
              <a:rPr lang="zh-CN" altLang="en-US" smtClean="0"/>
              <a:pPr/>
              <a:t>2013/11/29</a:t>
            </a:fld>
            <a:endParaRPr lang="zh-CN" altLang="en-US"/>
          </a:p>
        </p:txBody>
      </p:sp>
      <p:sp>
        <p:nvSpPr>
          <p:cNvPr id="20" name="Slide Number Placeholder 19"/>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Tree>
    <p:extLst>
      <p:ext uri="{BB962C8B-B14F-4D97-AF65-F5344CB8AC3E}">
        <p14:creationId xmlns="" xmlns:p14="http://schemas.microsoft.com/office/powerpoint/2010/main" val="2923656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94140" y="4966497"/>
            <a:ext cx="1214364" cy="1133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6512" y="418654"/>
            <a:ext cx="8229600" cy="922114"/>
          </a:xfrm>
        </p:spPr>
        <p:txBody>
          <a:bodyPr>
            <a:noAutofit/>
          </a:bodyPr>
          <a:lstStyle/>
          <a:p>
            <a:r>
              <a:rPr lang="en-US" altLang="zh-CN" sz="3200" dirty="0" smtClean="0"/>
              <a:t>Mid-Power, Hi-Power</a:t>
            </a:r>
            <a:r>
              <a:rPr lang="zh-CN" altLang="en-US" sz="3200" dirty="0" smtClean="0"/>
              <a:t> </a:t>
            </a:r>
            <a:r>
              <a:rPr lang="en-US" altLang="zh-CN" sz="3200" dirty="0" smtClean="0"/>
              <a:t>support the development of LED lighting industry</a:t>
            </a:r>
            <a:endParaRPr lang="zh-CN" altLang="en-US" sz="3200" dirty="0"/>
          </a:p>
        </p:txBody>
      </p:sp>
      <p:graphicFrame>
        <p:nvGraphicFramePr>
          <p:cNvPr id="3" name="图示 2"/>
          <p:cNvGraphicFramePr/>
          <p:nvPr>
            <p:extLst>
              <p:ext uri="{D42A27DB-BD31-4B8C-83A1-F6EECF244321}">
                <p14:modId xmlns="" xmlns:p14="http://schemas.microsoft.com/office/powerpoint/2010/main" val="2918197248"/>
              </p:ext>
            </p:extLst>
          </p:nvPr>
        </p:nvGraphicFramePr>
        <p:xfrm>
          <a:off x="395536" y="1700808"/>
          <a:ext cx="3528392" cy="3487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图示 9"/>
          <p:cNvGraphicFramePr/>
          <p:nvPr>
            <p:extLst>
              <p:ext uri="{D42A27DB-BD31-4B8C-83A1-F6EECF244321}">
                <p14:modId xmlns="" xmlns:p14="http://schemas.microsoft.com/office/powerpoint/2010/main" val="719633220"/>
              </p:ext>
            </p:extLst>
          </p:nvPr>
        </p:nvGraphicFramePr>
        <p:xfrm>
          <a:off x="4067944" y="1484784"/>
          <a:ext cx="4608512" cy="3703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611560" y="5393488"/>
            <a:ext cx="8075105"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CN" sz="2000" dirty="0" smtClean="0"/>
              <a:t>business need : Satisfying kinds of lighting demand with simple types of LED to cut lighting system cost. </a:t>
            </a:r>
            <a:endParaRPr lang="zh-CN" altLang="en-US" sz="2400" dirty="0"/>
          </a:p>
        </p:txBody>
      </p:sp>
      <p:sp>
        <p:nvSpPr>
          <p:cNvPr id="4" name="Date Placeholder 3"/>
          <p:cNvSpPr>
            <a:spLocks noGrp="1"/>
          </p:cNvSpPr>
          <p:nvPr>
            <p:ph type="dt" sz="half" idx="10"/>
          </p:nvPr>
        </p:nvSpPr>
        <p:spPr/>
        <p:txBody>
          <a:bodyPr/>
          <a:lstStyle/>
          <a:p>
            <a:fld id="{93406FDB-1C6C-44D8-A084-52F5AFEB9FD4}" type="datetime1">
              <a:rPr lang="zh-CN" altLang="en-US" smtClean="0"/>
              <a:pPr/>
              <a:t>2013/11/29</a:t>
            </a:fld>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extLst>
      <p:ext uri="{BB962C8B-B14F-4D97-AF65-F5344CB8AC3E}">
        <p14:creationId xmlns="" xmlns:p14="http://schemas.microsoft.com/office/powerpoint/2010/main" val="3150493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2666727"/>
          </a:xfrm>
        </p:spPr>
        <p:txBody>
          <a:bodyPr>
            <a:normAutofit/>
          </a:bodyPr>
          <a:lstStyle/>
          <a:p>
            <a:r>
              <a:rPr lang="zh-CN" altLang="zh-CN" dirty="0" smtClean="0"/>
              <a:t> </a:t>
            </a:r>
            <a:r>
              <a:rPr lang="en-US" altLang="zh-CN" dirty="0" smtClean="0"/>
              <a:t>Our Commitments</a:t>
            </a:r>
            <a:endParaRPr lang="zh-CN" altLang="en-US" sz="3600" dirty="0"/>
          </a:p>
        </p:txBody>
      </p:sp>
      <p:sp>
        <p:nvSpPr>
          <p:cNvPr id="3" name="Date Placeholder 2"/>
          <p:cNvSpPr>
            <a:spLocks noGrp="1"/>
          </p:cNvSpPr>
          <p:nvPr>
            <p:ph type="dt" sz="half" idx="10"/>
          </p:nvPr>
        </p:nvSpPr>
        <p:spPr/>
        <p:txBody>
          <a:bodyPr/>
          <a:lstStyle/>
          <a:p>
            <a:fld id="{1F51025C-0F6C-46EB-91EF-4FE77061E8A1}" type="datetime1">
              <a:rPr lang="zh-CN" altLang="en-US" smtClean="0"/>
              <a:pPr/>
              <a:t>2013/11/29</a:t>
            </a:fld>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extLst>
      <p:ext uri="{BB962C8B-B14F-4D97-AF65-F5344CB8AC3E}">
        <p14:creationId xmlns="" xmlns:p14="http://schemas.microsoft.com/office/powerpoint/2010/main" val="1615704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pPr algn="l"/>
            <a:r>
              <a:rPr lang="en-US" altLang="zh-CN" dirty="0" smtClean="0"/>
              <a:t>Hi-Power Ceramic LED platform</a:t>
            </a:r>
            <a:endParaRPr lang="zh-CN" altLang="en-US" dirty="0"/>
          </a:p>
        </p:txBody>
      </p:sp>
      <p:sp>
        <p:nvSpPr>
          <p:cNvPr id="4" name="日期占位符 3"/>
          <p:cNvSpPr>
            <a:spLocks noGrp="1"/>
          </p:cNvSpPr>
          <p:nvPr>
            <p:ph type="dt" sz="half" idx="10"/>
          </p:nvPr>
        </p:nvSpPr>
        <p:spPr/>
        <p:txBody>
          <a:bodyPr/>
          <a:lstStyle/>
          <a:p>
            <a:fld id="{7E4D37F4-C670-410A-8F9B-1AFCE23C127A}" type="datetime1">
              <a:rPr lang="zh-CN" altLang="en-US" smtClean="0"/>
              <a:pPr/>
              <a:t>2013/11/29</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a:p>
        </p:txBody>
      </p:sp>
      <p:sp>
        <p:nvSpPr>
          <p:cNvPr id="7" name="椭圆 6"/>
          <p:cNvSpPr/>
          <p:nvPr/>
        </p:nvSpPr>
        <p:spPr>
          <a:xfrm>
            <a:off x="899592" y="1844824"/>
            <a:ext cx="1872208" cy="1758879"/>
          </a:xfrm>
          <a:prstGeom prst="ellipse">
            <a:avLst/>
          </a:prstGeom>
          <a:blipFill>
            <a:blip r:embed="rId2" cstate="print">
              <a:extLst/>
            </a:blip>
            <a:srcRect/>
            <a:stretch>
              <a:fillRect l="-2000" r="-2000"/>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8" name="椭圆 7"/>
          <p:cNvSpPr/>
          <p:nvPr/>
        </p:nvSpPr>
        <p:spPr>
          <a:xfrm>
            <a:off x="3563888" y="1700808"/>
            <a:ext cx="1944216" cy="1902895"/>
          </a:xfrm>
          <a:prstGeom prst="ellipse">
            <a:avLst/>
          </a:prstGeom>
          <a:blipFill>
            <a:blip r:embed="rId3" cstate="print">
              <a:extLst/>
            </a:blip>
            <a:srcRect/>
            <a:stretch>
              <a:fillRect/>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椭圆 8"/>
          <p:cNvSpPr/>
          <p:nvPr/>
        </p:nvSpPr>
        <p:spPr>
          <a:xfrm>
            <a:off x="6228184" y="1916832"/>
            <a:ext cx="1944216" cy="1656184"/>
          </a:xfrm>
          <a:prstGeom prst="ellipse">
            <a:avLst/>
          </a:prstGeom>
          <a:blipFill>
            <a:blip r:embed="rId4" cstate="print">
              <a:extLst/>
            </a:blip>
            <a:srcRect/>
            <a:stretch>
              <a:fillRect/>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10" name="组合 9"/>
          <p:cNvGrpSpPr/>
          <p:nvPr/>
        </p:nvGrpSpPr>
        <p:grpSpPr>
          <a:xfrm>
            <a:off x="755575" y="3933056"/>
            <a:ext cx="1944217" cy="2160240"/>
            <a:chOff x="4034405" y="103078"/>
            <a:chExt cx="3702758" cy="1415864"/>
          </a:xfrm>
        </p:grpSpPr>
        <p:sp>
          <p:nvSpPr>
            <p:cNvPr id="11" name="矩形 10"/>
            <p:cNvSpPr/>
            <p:nvPr/>
          </p:nvSpPr>
          <p:spPr>
            <a:xfrm>
              <a:off x="4273293" y="103078"/>
              <a:ext cx="3463870" cy="1110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矩形 11"/>
            <p:cNvSpPr/>
            <p:nvPr/>
          </p:nvSpPr>
          <p:spPr>
            <a:xfrm>
              <a:off x="4034405" y="274698"/>
              <a:ext cx="3702758" cy="12442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35560" rIns="71120" bIns="35560" numCol="1" spcCol="1270" anchor="ctr" anchorCtr="0">
              <a:noAutofit/>
            </a:bodyPr>
            <a:lstStyle/>
            <a:p>
              <a:pPr lvl="0" algn="ctr" defTabSz="1244600">
                <a:lnSpc>
                  <a:spcPct val="90000"/>
                </a:lnSpc>
                <a:spcBef>
                  <a:spcPct val="0"/>
                </a:spcBef>
                <a:spcAft>
                  <a:spcPct val="35000"/>
                </a:spcAft>
              </a:pPr>
              <a:r>
                <a:rPr lang="en-US" altLang="zh-CN" sz="2400" b="1" kern="1200" dirty="0" smtClean="0">
                  <a:latin typeface="+mn-ea"/>
                </a:rPr>
                <a:t>3535</a:t>
              </a:r>
            </a:p>
            <a:p>
              <a:pPr lvl="0" algn="ctr" defTabSz="1244600">
                <a:lnSpc>
                  <a:spcPct val="90000"/>
                </a:lnSpc>
                <a:spcBef>
                  <a:spcPct val="0"/>
                </a:spcBef>
                <a:spcAft>
                  <a:spcPct val="35000"/>
                </a:spcAft>
              </a:pPr>
              <a:r>
                <a:rPr lang="zh-CN" altLang="en-US" sz="2400" b="1" kern="1200" dirty="0" smtClean="0">
                  <a:latin typeface="+mn-ea"/>
                </a:rPr>
                <a:t>（</a:t>
              </a:r>
              <a:r>
                <a:rPr lang="en-US" altLang="zh-CN" sz="2400" b="1" kern="1200" dirty="0" smtClean="0">
                  <a:latin typeface="+mn-ea"/>
                </a:rPr>
                <a:t>1-4W</a:t>
              </a:r>
              <a:r>
                <a:rPr lang="zh-CN" altLang="en-US" sz="2400" b="1" kern="1200" dirty="0" smtClean="0">
                  <a:latin typeface="+mn-ea"/>
                </a:rPr>
                <a:t>）</a:t>
              </a:r>
              <a:endParaRPr lang="en-US" altLang="zh-CN" sz="2400" b="1" kern="1200" dirty="0" smtClean="0">
                <a:latin typeface="+mn-ea"/>
              </a:endParaRPr>
            </a:p>
            <a:p>
              <a:pPr lvl="0" algn="ctr" defTabSz="1244600">
                <a:lnSpc>
                  <a:spcPct val="90000"/>
                </a:lnSpc>
                <a:spcBef>
                  <a:spcPct val="0"/>
                </a:spcBef>
                <a:spcAft>
                  <a:spcPct val="35000"/>
                </a:spcAft>
              </a:pPr>
              <a:r>
                <a:rPr lang="en-US" altLang="zh-CN" sz="2400" b="1" kern="1200" dirty="0" smtClean="0">
                  <a:latin typeface="+mn-ea"/>
                </a:rPr>
                <a:t>90-130lm/W</a:t>
              </a:r>
              <a:endParaRPr lang="zh-CN" altLang="en-US" sz="2400" b="1" kern="1200" dirty="0">
                <a:latin typeface="+mn-ea"/>
              </a:endParaRPr>
            </a:p>
          </p:txBody>
        </p:sp>
      </p:grpSp>
      <p:sp>
        <p:nvSpPr>
          <p:cNvPr id="13" name="右箭头 12"/>
          <p:cNvSpPr/>
          <p:nvPr/>
        </p:nvSpPr>
        <p:spPr>
          <a:xfrm rot="16200000">
            <a:off x="1439651" y="3753035"/>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347865" y="4478433"/>
            <a:ext cx="2088231" cy="1398839"/>
            <a:chOff x="4273291" y="1125799"/>
            <a:chExt cx="3715194" cy="1398839"/>
          </a:xfrm>
        </p:grpSpPr>
        <p:sp>
          <p:nvSpPr>
            <p:cNvPr id="15" name="矩形 14"/>
            <p:cNvSpPr/>
            <p:nvPr/>
          </p:nvSpPr>
          <p:spPr>
            <a:xfrm>
              <a:off x="4273293" y="1413831"/>
              <a:ext cx="3202755" cy="1110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矩形 15"/>
            <p:cNvSpPr/>
            <p:nvPr/>
          </p:nvSpPr>
          <p:spPr>
            <a:xfrm>
              <a:off x="4273291" y="1125799"/>
              <a:ext cx="3715194" cy="13988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35560" rIns="71120" bIns="35560" numCol="1" spcCol="1270" anchor="ctr" anchorCtr="0">
              <a:noAutofit/>
            </a:bodyPr>
            <a:lstStyle/>
            <a:p>
              <a:pPr lvl="0" algn="ctr" defTabSz="1244600">
                <a:lnSpc>
                  <a:spcPct val="90000"/>
                </a:lnSpc>
                <a:spcBef>
                  <a:spcPct val="0"/>
                </a:spcBef>
                <a:spcAft>
                  <a:spcPct val="35000"/>
                </a:spcAft>
              </a:pPr>
              <a:r>
                <a:rPr lang="en-US" altLang="zh-CN" sz="2400" b="1" kern="1200" dirty="0" smtClean="0">
                  <a:latin typeface="+mn-ea"/>
                </a:rPr>
                <a:t>5050 </a:t>
              </a:r>
            </a:p>
            <a:p>
              <a:pPr lvl="0" algn="ctr" defTabSz="1244600">
                <a:lnSpc>
                  <a:spcPct val="90000"/>
                </a:lnSpc>
                <a:spcBef>
                  <a:spcPct val="0"/>
                </a:spcBef>
                <a:spcAft>
                  <a:spcPct val="35000"/>
                </a:spcAft>
              </a:pPr>
              <a:r>
                <a:rPr lang="zh-CN" altLang="en-US" sz="2400" b="1" kern="1200" dirty="0" smtClean="0">
                  <a:latin typeface="+mn-ea"/>
                </a:rPr>
                <a:t>（</a:t>
              </a:r>
              <a:r>
                <a:rPr lang="en-US" altLang="zh-CN" sz="2400" b="1" kern="1200" dirty="0" smtClean="0">
                  <a:latin typeface="+mn-ea"/>
                </a:rPr>
                <a:t>5-10W</a:t>
              </a:r>
              <a:r>
                <a:rPr lang="zh-CN" altLang="en-US" sz="2400" b="1" kern="1200" dirty="0" smtClean="0">
                  <a:latin typeface="+mn-ea"/>
                </a:rPr>
                <a:t>）</a:t>
              </a:r>
              <a:endParaRPr lang="en-US" altLang="zh-CN" sz="2400" b="1" kern="1200" dirty="0" smtClean="0">
                <a:latin typeface="+mn-ea"/>
              </a:endParaRPr>
            </a:p>
            <a:p>
              <a:pPr lvl="0" algn="ctr" defTabSz="1244600">
                <a:lnSpc>
                  <a:spcPct val="90000"/>
                </a:lnSpc>
                <a:spcBef>
                  <a:spcPct val="0"/>
                </a:spcBef>
                <a:spcAft>
                  <a:spcPct val="35000"/>
                </a:spcAft>
              </a:pPr>
              <a:r>
                <a:rPr lang="en-US" altLang="zh-CN" sz="2400" b="1" kern="1200" dirty="0" smtClean="0">
                  <a:latin typeface="+mn-ea"/>
                </a:rPr>
                <a:t>90-130lm/w</a:t>
              </a:r>
              <a:endParaRPr lang="zh-CN" altLang="en-US" sz="2400" b="1" kern="1200" dirty="0">
                <a:latin typeface="+mn-ea"/>
              </a:endParaRPr>
            </a:p>
          </p:txBody>
        </p:sp>
      </p:grpSp>
      <p:sp>
        <p:nvSpPr>
          <p:cNvPr id="17" name="右箭头 16"/>
          <p:cNvSpPr/>
          <p:nvPr/>
        </p:nvSpPr>
        <p:spPr>
          <a:xfrm rot="16200000">
            <a:off x="4247964" y="3753037"/>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796136" y="4509121"/>
            <a:ext cx="2160240" cy="1296144"/>
            <a:chOff x="4273293" y="2724583"/>
            <a:chExt cx="3379687" cy="1110807"/>
          </a:xfrm>
        </p:grpSpPr>
        <p:sp>
          <p:nvSpPr>
            <p:cNvPr id="19" name="矩形 18"/>
            <p:cNvSpPr/>
            <p:nvPr/>
          </p:nvSpPr>
          <p:spPr>
            <a:xfrm>
              <a:off x="4273293" y="2724583"/>
              <a:ext cx="3379687" cy="1110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矩形 19"/>
            <p:cNvSpPr/>
            <p:nvPr/>
          </p:nvSpPr>
          <p:spPr>
            <a:xfrm>
              <a:off x="4273293" y="2724583"/>
              <a:ext cx="3379687" cy="1110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35560" rIns="71120" bIns="35560" numCol="1" spcCol="1270" anchor="ctr" anchorCtr="0">
              <a:noAutofit/>
            </a:bodyPr>
            <a:lstStyle/>
            <a:p>
              <a:pPr lvl="0" algn="ctr" defTabSz="1244600">
                <a:lnSpc>
                  <a:spcPct val="90000"/>
                </a:lnSpc>
                <a:spcBef>
                  <a:spcPct val="0"/>
                </a:spcBef>
                <a:spcAft>
                  <a:spcPct val="35000"/>
                </a:spcAft>
              </a:pPr>
              <a:r>
                <a:rPr lang="en-US" altLang="zh-CN" sz="2400" b="1" kern="1200" dirty="0" smtClean="0">
                  <a:latin typeface="+mn-ea"/>
                </a:rPr>
                <a:t>9292 </a:t>
              </a:r>
              <a:endParaRPr lang="en-US" altLang="zh-CN" sz="2400" b="1" dirty="0" smtClean="0">
                <a:latin typeface="+mn-ea"/>
              </a:endParaRPr>
            </a:p>
            <a:p>
              <a:pPr lvl="0" algn="ctr" defTabSz="1244600">
                <a:lnSpc>
                  <a:spcPct val="90000"/>
                </a:lnSpc>
                <a:spcBef>
                  <a:spcPct val="0"/>
                </a:spcBef>
                <a:spcAft>
                  <a:spcPct val="35000"/>
                </a:spcAft>
              </a:pPr>
              <a:r>
                <a:rPr lang="zh-CN" altLang="en-US" sz="2400" b="1" kern="1200" dirty="0" smtClean="0">
                  <a:latin typeface="+mn-ea"/>
                </a:rPr>
                <a:t>（</a:t>
              </a:r>
              <a:r>
                <a:rPr lang="en-US" altLang="zh-CN" sz="2400" b="1" kern="1200" dirty="0" smtClean="0">
                  <a:latin typeface="+mn-ea"/>
                </a:rPr>
                <a:t>10-25W</a:t>
              </a:r>
              <a:r>
                <a:rPr lang="zh-CN" altLang="en-US" sz="2400" b="1" kern="1200" dirty="0" smtClean="0">
                  <a:latin typeface="+mn-ea"/>
                </a:rPr>
                <a:t>）</a:t>
              </a:r>
              <a:endParaRPr lang="en-US" altLang="zh-CN" sz="2400" b="1" kern="1200" dirty="0" smtClean="0">
                <a:latin typeface="+mn-ea"/>
              </a:endParaRPr>
            </a:p>
            <a:p>
              <a:pPr lvl="0" algn="ctr" defTabSz="1244600">
                <a:lnSpc>
                  <a:spcPct val="90000"/>
                </a:lnSpc>
                <a:spcBef>
                  <a:spcPct val="0"/>
                </a:spcBef>
                <a:spcAft>
                  <a:spcPct val="35000"/>
                </a:spcAft>
              </a:pPr>
              <a:r>
                <a:rPr lang="en-US" altLang="zh-CN" sz="2400" b="1" kern="1200" dirty="0" smtClean="0">
                  <a:latin typeface="+mn-ea"/>
                </a:rPr>
                <a:t>90-130lm/w</a:t>
              </a:r>
              <a:endParaRPr lang="zh-CN" altLang="en-US" sz="2400" b="1" kern="1200" dirty="0">
                <a:latin typeface="+mn-ea"/>
              </a:endParaRPr>
            </a:p>
          </p:txBody>
        </p:sp>
      </p:grpSp>
      <p:sp>
        <p:nvSpPr>
          <p:cNvPr id="21" name="右箭头 20"/>
          <p:cNvSpPr/>
          <p:nvPr/>
        </p:nvSpPr>
        <p:spPr>
          <a:xfrm rot="16200000">
            <a:off x="6624228" y="3753037"/>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827584" y="332656"/>
            <a:ext cx="5040560" cy="692696"/>
          </a:xfrm>
        </p:spPr>
        <p:txBody>
          <a:bodyPr>
            <a:normAutofit/>
          </a:bodyPr>
          <a:lstStyle/>
          <a:p>
            <a:pPr eaLnBrk="0" hangingPunct="0"/>
            <a:r>
              <a:rPr lang="en-US" altLang="zh-CN" sz="2800" b="1" dirty="0" smtClean="0">
                <a:solidFill>
                  <a:srgbClr val="000000"/>
                </a:solidFill>
                <a:ea typeface="华文中宋" pitchFamily="2" charset="-122"/>
                <a:cs typeface="Arial" pitchFamily="34" charset="0"/>
              </a:rPr>
              <a:t>Lightning Middle-Power </a:t>
            </a:r>
            <a:r>
              <a:rPr lang="en-US" altLang="zh-CN" sz="2800" b="1" dirty="0">
                <a:solidFill>
                  <a:srgbClr val="000000"/>
                </a:solidFill>
                <a:ea typeface="华文中宋" pitchFamily="2" charset="-122"/>
                <a:cs typeface="Arial" pitchFamily="34" charset="0"/>
              </a:rPr>
              <a:t>Series</a:t>
            </a:r>
          </a:p>
        </p:txBody>
      </p:sp>
      <p:graphicFrame>
        <p:nvGraphicFramePr>
          <p:cNvPr id="8" name="图示 7"/>
          <p:cNvGraphicFramePr/>
          <p:nvPr>
            <p:extLst>
              <p:ext uri="{D42A27DB-BD31-4B8C-83A1-F6EECF244321}">
                <p14:modId xmlns="" xmlns:p14="http://schemas.microsoft.com/office/powerpoint/2010/main" val="60681028"/>
              </p:ext>
            </p:extLst>
          </p:nvPr>
        </p:nvGraphicFramePr>
        <p:xfrm>
          <a:off x="683568" y="1503449"/>
          <a:ext cx="7416824" cy="4522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0C4CEB2E-5116-426E-8C43-0D93DAD9C719}" type="datetime1">
              <a:rPr lang="zh-CN" altLang="en-US" smtClean="0"/>
              <a:pPr/>
              <a:t>2013/11/29</a:t>
            </a:fld>
            <a:endParaRPr lang="zh-CN" altLang="en-US"/>
          </a:p>
        </p:txBody>
      </p:sp>
      <p:sp>
        <p:nvSpPr>
          <p:cNvPr id="3" name="Slide Number Placeholder 2"/>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395536" y="2852936"/>
            <a:ext cx="8229600" cy="1143000"/>
          </a:xfrm>
        </p:spPr>
        <p:txBody>
          <a:bodyPr/>
          <a:lstStyle/>
          <a:p>
            <a:r>
              <a:rPr lang="en-US" altLang="zh-CN" dirty="0" smtClean="0"/>
              <a:t>Our Home &amp; Partner</a:t>
            </a:r>
            <a:endParaRPr lang="zh-CN" altLang="en-US" dirty="0"/>
          </a:p>
        </p:txBody>
      </p:sp>
      <p:sp>
        <p:nvSpPr>
          <p:cNvPr id="4" name="日期占位符 3"/>
          <p:cNvSpPr>
            <a:spLocks noGrp="1"/>
          </p:cNvSpPr>
          <p:nvPr>
            <p:ph type="dt" sz="half" idx="10"/>
          </p:nvPr>
        </p:nvSpPr>
        <p:spPr/>
        <p:txBody>
          <a:bodyPr/>
          <a:lstStyle/>
          <a:p>
            <a:fld id="{7E4D37F4-C670-410A-8F9B-1AFCE23C127A}" type="datetime1">
              <a:rPr lang="zh-CN" altLang="en-US" smtClean="0"/>
              <a:pPr/>
              <a:t>2013/11/29</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Production lines</a:t>
            </a:r>
            <a:endParaRPr lang="en-US" dirty="0"/>
          </a:p>
        </p:txBody>
      </p:sp>
      <p:sp>
        <p:nvSpPr>
          <p:cNvPr id="3" name="Date Placeholder 2"/>
          <p:cNvSpPr>
            <a:spLocks noGrp="1"/>
          </p:cNvSpPr>
          <p:nvPr>
            <p:ph type="dt" sz="half" idx="10"/>
          </p:nvPr>
        </p:nvSpPr>
        <p:spPr/>
        <p:txBody>
          <a:bodyPr/>
          <a:lstStyle/>
          <a:p>
            <a:fld id="{38F1E771-FD89-4915-9A28-F4780DB0634F}" type="datetime1">
              <a:rPr lang="zh-CN" altLang="en-US" smtClean="0"/>
              <a:pPr/>
              <a:t>2013/11/29</a:t>
            </a:fld>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17</a:t>
            </a:fld>
            <a:endParaRPr lang="zh-CN" altLang="en-US"/>
          </a:p>
        </p:txBody>
      </p:sp>
      <p:sp>
        <p:nvSpPr>
          <p:cNvPr id="5" name="TextBox 4"/>
          <p:cNvSpPr txBox="1"/>
          <p:nvPr/>
        </p:nvSpPr>
        <p:spPr>
          <a:xfrm>
            <a:off x="1619672" y="5949280"/>
            <a:ext cx="6284734" cy="369332"/>
          </a:xfrm>
          <a:prstGeom prst="rect">
            <a:avLst/>
          </a:prstGeom>
          <a:noFill/>
          <a:ln>
            <a:solidFill>
              <a:srgbClr val="FF0000"/>
            </a:solidFill>
          </a:ln>
        </p:spPr>
        <p:txBody>
          <a:bodyPr wrap="none" rtlCol="0">
            <a:spAutoFit/>
          </a:bodyPr>
          <a:lstStyle/>
          <a:p>
            <a:r>
              <a:rPr lang="en-US" i="1" dirty="0" smtClean="0">
                <a:solidFill>
                  <a:srgbClr val="FF0000"/>
                </a:solidFill>
              </a:rPr>
              <a:t>In house Pre molding has better cost structure than competitions.</a:t>
            </a:r>
            <a:endParaRPr lang="en-US" i="1" dirty="0">
              <a:solidFill>
                <a:srgbClr val="FF0000"/>
              </a:solidFill>
            </a:endParaRPr>
          </a:p>
        </p:txBody>
      </p:sp>
      <p:cxnSp>
        <p:nvCxnSpPr>
          <p:cNvPr id="6" name="直接箭头连接符 5"/>
          <p:cNvCxnSpPr/>
          <p:nvPr/>
        </p:nvCxnSpPr>
        <p:spPr>
          <a:xfrm>
            <a:off x="1259632" y="213285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780928"/>
            <a:ext cx="1123380" cy="363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椭圆 7"/>
          <p:cNvSpPr/>
          <p:nvPr/>
        </p:nvSpPr>
        <p:spPr>
          <a:xfrm>
            <a:off x="395536" y="3284984"/>
            <a:ext cx="1296144" cy="2088232"/>
          </a:xfrm>
          <a:prstGeom prst="ellipse">
            <a:avLst/>
          </a:prstGeom>
          <a:blipFill>
            <a:blip r:embed="rId3"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组合 19"/>
          <p:cNvGrpSpPr/>
          <p:nvPr/>
        </p:nvGrpSpPr>
        <p:grpSpPr>
          <a:xfrm>
            <a:off x="467544" y="1772816"/>
            <a:ext cx="1688448" cy="1178261"/>
            <a:chOff x="4787456" y="1606051"/>
            <a:chExt cx="2408964" cy="1178261"/>
          </a:xfrm>
        </p:grpSpPr>
        <p:sp>
          <p:nvSpPr>
            <p:cNvPr id="10" name="矩形 9"/>
            <p:cNvSpPr/>
            <p:nvPr/>
          </p:nvSpPr>
          <p:spPr>
            <a:xfrm>
              <a:off x="5762726" y="2038099"/>
              <a:ext cx="1433694" cy="7462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矩形 10"/>
            <p:cNvSpPr/>
            <p:nvPr/>
          </p:nvSpPr>
          <p:spPr>
            <a:xfrm>
              <a:off x="4787456" y="1606051"/>
              <a:ext cx="1433694" cy="7462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defTabSz="711200">
                <a:lnSpc>
                  <a:spcPct val="90000"/>
                </a:lnSpc>
                <a:spcBef>
                  <a:spcPct val="0"/>
                </a:spcBef>
                <a:spcAft>
                  <a:spcPct val="35000"/>
                </a:spcAft>
              </a:pPr>
              <a:r>
                <a:rPr lang="en-US" altLang="zh-CN" sz="1600" kern="1200" dirty="0" smtClean="0"/>
                <a:t>Molding machine</a:t>
              </a:r>
              <a:endParaRPr lang="zh-CN" altLang="en-US" sz="1600" kern="1200" dirty="0"/>
            </a:p>
          </p:txBody>
        </p:sp>
      </p:grpSp>
      <p:grpSp>
        <p:nvGrpSpPr>
          <p:cNvPr id="12" name="组合 23"/>
          <p:cNvGrpSpPr/>
          <p:nvPr/>
        </p:nvGrpSpPr>
        <p:grpSpPr>
          <a:xfrm>
            <a:off x="1763687" y="1772816"/>
            <a:ext cx="1584176" cy="1152128"/>
            <a:chOff x="6078400" y="-797"/>
            <a:chExt cx="2092426" cy="1085400"/>
          </a:xfrm>
        </p:grpSpPr>
        <p:sp>
          <p:nvSpPr>
            <p:cNvPr id="13" name="矩形 12"/>
            <p:cNvSpPr/>
            <p:nvPr/>
          </p:nvSpPr>
          <p:spPr>
            <a:xfrm>
              <a:off x="6649062" y="338390"/>
              <a:ext cx="1521764" cy="7462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矩形 13"/>
            <p:cNvSpPr/>
            <p:nvPr/>
          </p:nvSpPr>
          <p:spPr>
            <a:xfrm>
              <a:off x="6078400" y="-797"/>
              <a:ext cx="1521764" cy="7462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defTabSz="711200">
                <a:lnSpc>
                  <a:spcPct val="90000"/>
                </a:lnSpc>
                <a:spcBef>
                  <a:spcPct val="0"/>
                </a:spcBef>
                <a:spcAft>
                  <a:spcPct val="35000"/>
                </a:spcAft>
              </a:pPr>
              <a:r>
                <a:rPr lang="en-US" altLang="zh-CN" sz="1600" kern="1200" dirty="0" smtClean="0"/>
                <a:t>Die Bonding machine</a:t>
              </a:r>
              <a:endParaRPr lang="zh-CN" altLang="en-US" sz="1600" kern="1200" dirty="0"/>
            </a:p>
          </p:txBody>
        </p:sp>
      </p:grpSp>
      <p:sp>
        <p:nvSpPr>
          <p:cNvPr id="15" name="椭圆 14"/>
          <p:cNvSpPr/>
          <p:nvPr/>
        </p:nvSpPr>
        <p:spPr>
          <a:xfrm>
            <a:off x="1979712" y="3212976"/>
            <a:ext cx="1296144" cy="2160240"/>
          </a:xfrm>
          <a:prstGeom prst="ellipse">
            <a:avLst/>
          </a:prstGeom>
          <a:blipFill>
            <a:blip r:embed="rId4"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6"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2636912"/>
            <a:ext cx="1224136" cy="469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 name="直接箭头连接符 16"/>
          <p:cNvCxnSpPr/>
          <p:nvPr/>
        </p:nvCxnSpPr>
        <p:spPr>
          <a:xfrm>
            <a:off x="2987824" y="220486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3491880" y="3140968"/>
            <a:ext cx="1224136" cy="2232248"/>
          </a:xfrm>
          <a:prstGeom prst="ellipse">
            <a:avLst/>
          </a:prstGeom>
          <a:blipFill>
            <a:blip r:embed="rId6"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t="-12000" b="-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19872" y="2564904"/>
            <a:ext cx="1389640"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
                <a:solidFill>
                  <a:srgbClr val="000000"/>
                </a:solidFill>
                <a:miter lim="800000"/>
                <a:headEnd/>
                <a:tailEnd/>
              </a14:hiddenLine>
            </a:ext>
          </a:extLst>
        </p:spPr>
      </p:pic>
      <p:sp>
        <p:nvSpPr>
          <p:cNvPr id="20" name="矩形 19"/>
          <p:cNvSpPr/>
          <p:nvPr/>
        </p:nvSpPr>
        <p:spPr>
          <a:xfrm>
            <a:off x="3491880" y="1772816"/>
            <a:ext cx="1080120" cy="923330"/>
          </a:xfrm>
          <a:prstGeom prst="rect">
            <a:avLst/>
          </a:prstGeom>
        </p:spPr>
        <p:txBody>
          <a:bodyPr wrap="square">
            <a:spAutoFit/>
          </a:bodyPr>
          <a:lstStyle/>
          <a:p>
            <a:pPr lvl="0"/>
            <a:r>
              <a:rPr lang="en-US" altLang="zh-CN" dirty="0" smtClean="0"/>
              <a:t>Wire Soldering machine</a:t>
            </a:r>
            <a:endParaRPr lang="zh-CN" altLang="en-US" dirty="0"/>
          </a:p>
        </p:txBody>
      </p:sp>
      <p:cxnSp>
        <p:nvCxnSpPr>
          <p:cNvPr id="21" name="直接箭头连接符 20"/>
          <p:cNvCxnSpPr/>
          <p:nvPr/>
        </p:nvCxnSpPr>
        <p:spPr>
          <a:xfrm>
            <a:off x="4572000" y="220486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5148064" y="3140968"/>
            <a:ext cx="1368152" cy="2232248"/>
          </a:xfrm>
          <a:prstGeom prst="ellipse">
            <a:avLst/>
          </a:prstGeom>
          <a:blipFill>
            <a:blip r:embed="rId8"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t="-25000" b="-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3" name="组合 22"/>
          <p:cNvGrpSpPr/>
          <p:nvPr/>
        </p:nvGrpSpPr>
        <p:grpSpPr>
          <a:xfrm>
            <a:off x="3664315" y="1772816"/>
            <a:ext cx="2995917" cy="2105867"/>
            <a:chOff x="5997783" y="1745828"/>
            <a:chExt cx="2995917" cy="2105867"/>
          </a:xfrm>
        </p:grpSpPr>
        <p:sp>
          <p:nvSpPr>
            <p:cNvPr id="24" name="矩形 23"/>
            <p:cNvSpPr/>
            <p:nvPr/>
          </p:nvSpPr>
          <p:spPr>
            <a:xfrm>
              <a:off x="5997783" y="2952329"/>
              <a:ext cx="1815371" cy="8993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矩形 24"/>
            <p:cNvSpPr/>
            <p:nvPr/>
          </p:nvSpPr>
          <p:spPr>
            <a:xfrm>
              <a:off x="7697556" y="1745828"/>
              <a:ext cx="1296144" cy="8273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en-US" altLang="zh-CN" sz="1600" kern="1200" dirty="0" smtClean="0"/>
                <a:t>Cutting machine</a:t>
              </a:r>
              <a:endParaRPr lang="zh-CN" altLang="en-US" sz="1600" kern="1200" dirty="0"/>
            </a:p>
          </p:txBody>
        </p:sp>
      </p:grpSp>
      <p:pic>
        <p:nvPicPr>
          <p:cNvPr id="26"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292080" y="2636912"/>
            <a:ext cx="1239880" cy="423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椭圆 26"/>
          <p:cNvSpPr/>
          <p:nvPr/>
        </p:nvSpPr>
        <p:spPr>
          <a:xfrm>
            <a:off x="6876256" y="3068960"/>
            <a:ext cx="1224136" cy="2304256"/>
          </a:xfrm>
          <a:prstGeom prst="ellipse">
            <a:avLst/>
          </a:prstGeom>
          <a:blipFill>
            <a:blip r:embed="rId10"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8" name="Picture 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948264" y="2636912"/>
            <a:ext cx="1080120" cy="360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 name="组合 28"/>
          <p:cNvGrpSpPr/>
          <p:nvPr/>
        </p:nvGrpSpPr>
        <p:grpSpPr>
          <a:xfrm>
            <a:off x="6444209" y="1484784"/>
            <a:ext cx="1656183" cy="1104224"/>
            <a:chOff x="6649062" y="3558803"/>
            <a:chExt cx="2097986" cy="1104224"/>
          </a:xfrm>
        </p:grpSpPr>
        <p:sp>
          <p:nvSpPr>
            <p:cNvPr id="30" name="矩形 29"/>
            <p:cNvSpPr/>
            <p:nvPr/>
          </p:nvSpPr>
          <p:spPr>
            <a:xfrm>
              <a:off x="6649062" y="3558803"/>
              <a:ext cx="1641903" cy="11042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矩形 30"/>
            <p:cNvSpPr/>
            <p:nvPr/>
          </p:nvSpPr>
          <p:spPr>
            <a:xfrm>
              <a:off x="7105145" y="3558803"/>
              <a:ext cx="1641903" cy="11042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algn="l" defTabSz="711200">
                <a:lnSpc>
                  <a:spcPct val="90000"/>
                </a:lnSpc>
                <a:spcBef>
                  <a:spcPct val="0"/>
                </a:spcBef>
                <a:spcAft>
                  <a:spcPct val="35000"/>
                </a:spcAft>
              </a:pPr>
              <a:r>
                <a:rPr lang="en-US" altLang="zh-CN" sz="1600" kern="1200" dirty="0" err="1" smtClean="0"/>
                <a:t>S</a:t>
              </a:r>
              <a:r>
                <a:rPr lang="en-US" sz="1600" kern="1200" dirty="0" err="1" smtClean="0"/>
                <a:t>pectroscopical</a:t>
              </a:r>
              <a:r>
                <a:rPr lang="en-US" sz="1600" kern="1200" dirty="0" smtClean="0"/>
                <a:t> and </a:t>
              </a:r>
              <a:r>
                <a:rPr lang="en-US" altLang="zh-CN" sz="1600" kern="1200" dirty="0" smtClean="0"/>
                <a:t>Taping machine</a:t>
              </a:r>
              <a:endParaRPr lang="zh-CN" altLang="en-US" sz="1600" kern="1200" dirty="0"/>
            </a:p>
          </p:txBody>
        </p:sp>
      </p:grpSp>
      <p:cxnSp>
        <p:nvCxnSpPr>
          <p:cNvPr id="33" name="直接箭头连接符 32"/>
          <p:cNvCxnSpPr>
            <a:endCxn id="25" idx="3"/>
          </p:cNvCxnSpPr>
          <p:nvPr/>
        </p:nvCxnSpPr>
        <p:spPr>
          <a:xfrm flipV="1">
            <a:off x="6228184" y="2186495"/>
            <a:ext cx="432048" cy="18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35725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8F1E771-FD89-4915-9A28-F4780DB0634F}" type="datetime1">
              <a:rPr lang="zh-CN" altLang="en-US" smtClean="0"/>
              <a:pPr/>
              <a:t>2013/11/29</a:t>
            </a:fld>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18</a:t>
            </a:fld>
            <a:endParaRPr lang="zh-CN" altLang="en-US"/>
          </a:p>
        </p:txBody>
      </p:sp>
      <p:sp>
        <p:nvSpPr>
          <p:cNvPr id="5" name="Title 1"/>
          <p:cNvSpPr>
            <a:spLocks noGrp="1"/>
          </p:cNvSpPr>
          <p:nvPr>
            <p:ph type="title"/>
          </p:nvPr>
        </p:nvSpPr>
        <p:spPr>
          <a:xfrm>
            <a:off x="457200" y="274638"/>
            <a:ext cx="8229600" cy="1143000"/>
          </a:xfrm>
        </p:spPr>
        <p:txBody>
          <a:bodyPr/>
          <a:lstStyle/>
          <a:p>
            <a:r>
              <a:rPr lang="en-US" dirty="0" smtClean="0"/>
              <a:t>Advanced testing lines</a:t>
            </a:r>
            <a:endParaRPr lang="en-US" dirty="0"/>
          </a:p>
        </p:txBody>
      </p:sp>
      <p:sp>
        <p:nvSpPr>
          <p:cNvPr id="6" name="TextBox 5"/>
          <p:cNvSpPr txBox="1"/>
          <p:nvPr/>
        </p:nvSpPr>
        <p:spPr>
          <a:xfrm>
            <a:off x="1619672" y="5949280"/>
            <a:ext cx="6152582" cy="369332"/>
          </a:xfrm>
          <a:prstGeom prst="rect">
            <a:avLst/>
          </a:prstGeom>
          <a:noFill/>
          <a:ln>
            <a:solidFill>
              <a:srgbClr val="FF0000"/>
            </a:solidFill>
          </a:ln>
        </p:spPr>
        <p:txBody>
          <a:bodyPr wrap="none" rtlCol="0">
            <a:spAutoFit/>
          </a:bodyPr>
          <a:lstStyle/>
          <a:p>
            <a:r>
              <a:rPr lang="en-US" i="1" dirty="0" smtClean="0">
                <a:solidFill>
                  <a:srgbClr val="FF0000"/>
                </a:solidFill>
              </a:rPr>
              <a:t>In house Pre molding has better </a:t>
            </a:r>
            <a:r>
              <a:rPr lang="en-US" altLang="zh-CN" sz="1400" b="1" i="1" u="sng" dirty="0" smtClean="0">
                <a:solidFill>
                  <a:srgbClr val="FF0000"/>
                </a:solidFill>
                <a:latin typeface="微软雅黑" pitchFamily="34" charset="-122"/>
                <a:ea typeface="微软雅黑" pitchFamily="34" charset="-122"/>
              </a:rPr>
              <a:t>EMC/SMC QFN </a:t>
            </a:r>
            <a:r>
              <a:rPr lang="en-US" altLang="zh-CN" sz="1400" b="1" i="1" dirty="0" smtClean="0">
                <a:solidFill>
                  <a:srgbClr val="FF0000"/>
                </a:solidFill>
                <a:latin typeface="微软雅黑" pitchFamily="34" charset="-122"/>
                <a:ea typeface="微软雅黑" pitchFamily="34" charset="-122"/>
              </a:rPr>
              <a:t>products  </a:t>
            </a:r>
            <a:r>
              <a:rPr lang="en-US" i="1" dirty="0" smtClean="0">
                <a:solidFill>
                  <a:srgbClr val="FF0000"/>
                </a:solidFill>
              </a:rPr>
              <a:t>quality.</a:t>
            </a:r>
            <a:endParaRPr lang="en-US" i="1" dirty="0">
              <a:solidFill>
                <a:srgbClr val="FF0000"/>
              </a:solidFill>
            </a:endParaRPr>
          </a:p>
        </p:txBody>
      </p:sp>
      <p:sp>
        <p:nvSpPr>
          <p:cNvPr id="7" name="椭圆 6"/>
          <p:cNvSpPr/>
          <p:nvPr/>
        </p:nvSpPr>
        <p:spPr>
          <a:xfrm>
            <a:off x="683568" y="3573016"/>
            <a:ext cx="1440160" cy="2304256"/>
          </a:xfrm>
          <a:prstGeom prst="ellipse">
            <a:avLst/>
          </a:prstGeom>
          <a:blipFill>
            <a:blip r:embed="rId2"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l="-49000" r="-4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741676"/>
            <a:ext cx="1080120" cy="589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椭圆 11"/>
          <p:cNvSpPr/>
          <p:nvPr/>
        </p:nvSpPr>
        <p:spPr>
          <a:xfrm>
            <a:off x="2339752" y="3573016"/>
            <a:ext cx="1512168" cy="2304256"/>
          </a:xfrm>
          <a:prstGeom prst="ellipse">
            <a:avLst/>
          </a:prstGeom>
          <a:blipFill>
            <a:blip r:embed="rId4"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83768" y="2780928"/>
            <a:ext cx="1224136" cy="582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
                <a:solidFill>
                  <a:srgbClr val="000000"/>
                </a:solidFill>
                <a:miter lim="800000"/>
                <a:headEnd/>
                <a:tailEnd/>
              </a14:hiddenLine>
            </a:ext>
          </a:extLst>
        </p:spPr>
      </p:pic>
      <p:sp>
        <p:nvSpPr>
          <p:cNvPr id="17" name="矩形 16"/>
          <p:cNvSpPr/>
          <p:nvPr/>
        </p:nvSpPr>
        <p:spPr>
          <a:xfrm>
            <a:off x="2555776" y="1700808"/>
            <a:ext cx="1080120" cy="923330"/>
          </a:xfrm>
          <a:prstGeom prst="rect">
            <a:avLst/>
          </a:prstGeom>
        </p:spPr>
        <p:txBody>
          <a:bodyPr wrap="square">
            <a:spAutoFit/>
          </a:bodyPr>
          <a:lstStyle/>
          <a:p>
            <a:pPr lvl="0"/>
            <a:r>
              <a:rPr lang="en-US" altLang="zh-CN" dirty="0" smtClean="0"/>
              <a:t>Heat-resistant Tester</a:t>
            </a:r>
            <a:endParaRPr lang="zh-CN" altLang="en-US" dirty="0"/>
          </a:p>
        </p:txBody>
      </p:sp>
      <p:sp>
        <p:nvSpPr>
          <p:cNvPr id="18" name="矩形 17"/>
          <p:cNvSpPr/>
          <p:nvPr/>
        </p:nvSpPr>
        <p:spPr>
          <a:xfrm>
            <a:off x="827584" y="1628800"/>
            <a:ext cx="1224136" cy="923330"/>
          </a:xfrm>
          <a:prstGeom prst="rect">
            <a:avLst/>
          </a:prstGeom>
        </p:spPr>
        <p:txBody>
          <a:bodyPr wrap="square">
            <a:spAutoFit/>
          </a:bodyPr>
          <a:lstStyle/>
          <a:p>
            <a:pPr lvl="0"/>
            <a:r>
              <a:rPr lang="en-US" altLang="zh-CN" dirty="0" err="1" smtClean="0"/>
              <a:t>Labsphere</a:t>
            </a:r>
            <a:r>
              <a:rPr lang="en-US" altLang="zh-CN" dirty="0" smtClean="0"/>
              <a:t> Testing system</a:t>
            </a:r>
            <a:endParaRPr lang="zh-CN" altLang="en-US" dirty="0"/>
          </a:p>
        </p:txBody>
      </p:sp>
      <p:sp>
        <p:nvSpPr>
          <p:cNvPr id="19" name="椭圆 18"/>
          <p:cNvSpPr/>
          <p:nvPr/>
        </p:nvSpPr>
        <p:spPr>
          <a:xfrm>
            <a:off x="4067944" y="3573016"/>
            <a:ext cx="1440160" cy="2304256"/>
          </a:xfrm>
          <a:prstGeom prst="ellipse">
            <a:avLst/>
          </a:prstGeom>
          <a:blipFill>
            <a:blip r:embed="rId6"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t="-7000" b="-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矩形 19"/>
          <p:cNvSpPr/>
          <p:nvPr/>
        </p:nvSpPr>
        <p:spPr>
          <a:xfrm>
            <a:off x="4067944" y="1916832"/>
            <a:ext cx="1299010" cy="369332"/>
          </a:xfrm>
          <a:prstGeom prst="rect">
            <a:avLst/>
          </a:prstGeom>
        </p:spPr>
        <p:txBody>
          <a:bodyPr wrap="none">
            <a:spAutoFit/>
          </a:bodyPr>
          <a:lstStyle/>
          <a:p>
            <a:pPr lvl="0"/>
            <a:r>
              <a:rPr lang="en-US" altLang="zh-CN" dirty="0" err="1" smtClean="0"/>
              <a:t>Xray</a:t>
            </a:r>
            <a:r>
              <a:rPr lang="zh-CN" altLang="en-US" dirty="0" smtClean="0"/>
              <a:t> </a:t>
            </a:r>
            <a:r>
              <a:rPr lang="en-US" altLang="zh-CN" dirty="0" smtClean="0"/>
              <a:t>Imager</a:t>
            </a:r>
            <a:endParaRPr lang="zh-CN" altLang="en-US" dirty="0"/>
          </a:p>
        </p:txBody>
      </p:sp>
      <p:pic>
        <p:nvPicPr>
          <p:cNvPr id="2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99992" y="2636912"/>
            <a:ext cx="5905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椭圆 21"/>
          <p:cNvSpPr/>
          <p:nvPr/>
        </p:nvSpPr>
        <p:spPr>
          <a:xfrm>
            <a:off x="5652120" y="3573016"/>
            <a:ext cx="1440160" cy="2304256"/>
          </a:xfrm>
          <a:prstGeom prst="ellipse">
            <a:avLst/>
          </a:prstGeom>
          <a:blipFill>
            <a:blip r:embed="rId8"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t="-17000" b="-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3"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24128" y="2708920"/>
            <a:ext cx="936104"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
                <a:solidFill>
                  <a:srgbClr val="000000"/>
                </a:solidFill>
                <a:miter lim="800000"/>
                <a:headEnd/>
                <a:tailEnd/>
              </a14:hiddenLine>
            </a:ext>
          </a:extLst>
        </p:spPr>
      </p:pic>
      <p:sp>
        <p:nvSpPr>
          <p:cNvPr id="24" name="矩形 23"/>
          <p:cNvSpPr/>
          <p:nvPr/>
        </p:nvSpPr>
        <p:spPr>
          <a:xfrm>
            <a:off x="5580112" y="1772816"/>
            <a:ext cx="1440160" cy="646331"/>
          </a:xfrm>
          <a:prstGeom prst="rect">
            <a:avLst/>
          </a:prstGeom>
        </p:spPr>
        <p:txBody>
          <a:bodyPr wrap="square">
            <a:spAutoFit/>
          </a:bodyPr>
          <a:lstStyle/>
          <a:p>
            <a:pPr lvl="0"/>
            <a:r>
              <a:rPr lang="en-US" altLang="en-US" dirty="0" smtClean="0"/>
              <a:t>Push-pull effort Tester</a:t>
            </a:r>
            <a:endParaRPr lang="zh-CN" altLang="en-US" dirty="0"/>
          </a:p>
        </p:txBody>
      </p:sp>
      <p:sp>
        <p:nvSpPr>
          <p:cNvPr id="25" name="椭圆 24"/>
          <p:cNvSpPr/>
          <p:nvPr/>
        </p:nvSpPr>
        <p:spPr>
          <a:xfrm>
            <a:off x="7164288" y="3501008"/>
            <a:ext cx="1368152" cy="2376264"/>
          </a:xfrm>
          <a:prstGeom prst="ellipse">
            <a:avLst/>
          </a:prstGeom>
          <a:blipFill>
            <a:blip r:embed="rId10" cstate="print">
              <a:extLst>
                <a:ext uri="{28A0092B-C50C-407E-A947-70E740481C1C}">
                  <a14:useLocalDpi xmlns:lc="http://schemas.openxmlformats.org/drawingml/2006/lockedCanvas" xmlns="" xmlns:a14="http://schemas.microsoft.com/office/drawing/2010/main" xmlns:dgm="http://schemas.openxmlformats.org/drawingml/2006/diagram" val="0"/>
                </a:ext>
              </a:extLst>
            </a:blip>
            <a:srcRect/>
            <a:stretch>
              <a:fillRect l="-85000" r="-8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6" name="Picture 1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092280" y="2708920"/>
            <a:ext cx="1152128"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矩形 26"/>
          <p:cNvSpPr/>
          <p:nvPr/>
        </p:nvSpPr>
        <p:spPr>
          <a:xfrm>
            <a:off x="6995725" y="1700808"/>
            <a:ext cx="1464707" cy="646331"/>
          </a:xfrm>
          <a:prstGeom prst="rect">
            <a:avLst/>
          </a:prstGeom>
        </p:spPr>
        <p:txBody>
          <a:bodyPr wrap="square">
            <a:spAutoFit/>
          </a:bodyPr>
          <a:lstStyle/>
          <a:p>
            <a:pPr lvl="0"/>
            <a:r>
              <a:rPr lang="en-US" altLang="en-US" dirty="0" smtClean="0"/>
              <a:t>Giant-force </a:t>
            </a:r>
            <a:r>
              <a:rPr lang="en-US" altLang="zh-CN" dirty="0" smtClean="0"/>
              <a:t>LM-80</a:t>
            </a:r>
            <a:r>
              <a:rPr lang="zh-CN" altLang="en-US" dirty="0" smtClean="0"/>
              <a:t> </a:t>
            </a:r>
            <a:r>
              <a:rPr lang="en-US" altLang="zh-CN" dirty="0" smtClean="0"/>
              <a:t>Tester</a:t>
            </a:r>
            <a:endParaRPr lang="zh-CN" altLang="en-US" dirty="0"/>
          </a:p>
        </p:txBody>
      </p:sp>
      <p:cxnSp>
        <p:nvCxnSpPr>
          <p:cNvPr id="29" name="直接箭头连接符 28"/>
          <p:cNvCxnSpPr/>
          <p:nvPr/>
        </p:nvCxnSpPr>
        <p:spPr>
          <a:xfrm>
            <a:off x="2051720" y="213285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3491880" y="213285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5220072" y="213285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6660232" y="2132856"/>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日期占位符 3"/>
          <p:cNvSpPr>
            <a:spLocks noGrp="1"/>
          </p:cNvSpPr>
          <p:nvPr>
            <p:ph type="dt" sz="half" idx="10"/>
          </p:nvPr>
        </p:nvSpPr>
        <p:spPr/>
        <p:txBody>
          <a:bodyPr/>
          <a:lstStyle/>
          <a:p>
            <a:fld id="{F9AD4471-339B-4B92-8461-C4419C308B2C}" type="datetime1">
              <a:rPr lang="zh-CN" altLang="en-US" smtClean="0"/>
              <a:pPr/>
              <a:t>2013/11/29</a:t>
            </a:fld>
            <a:endParaRPr lang="zh-CN" altLang="en-US" sz="1800" dirty="0">
              <a:solidFill>
                <a:schemeClr val="tx1"/>
              </a:solidFill>
              <a:ea typeface="宋体" pitchFamily="2" charset="-122"/>
            </a:endParaRPr>
          </a:p>
        </p:txBody>
      </p:sp>
      <p:sp>
        <p:nvSpPr>
          <p:cNvPr id="16" name="灯片编号占位符 5"/>
          <p:cNvSpPr>
            <a:spLocks noGrp="1"/>
          </p:cNvSpPr>
          <p:nvPr>
            <p:ph type="sldNum" sz="quarter" idx="12"/>
          </p:nvPr>
        </p:nvSpPr>
        <p:spPr/>
        <p:txBody>
          <a:bodyPr/>
          <a:lstStyle/>
          <a:p>
            <a:fld id="{280B06C6-65C4-4ADF-95E4-3C45CE11AC7F}" type="slidenum">
              <a:rPr lang="zh-CN" altLang="en-US"/>
              <a:pPr/>
              <a:t>19</a:t>
            </a:fld>
            <a:endParaRPr lang="zh-CN" altLang="en-US" sz="1800">
              <a:solidFill>
                <a:schemeClr val="tx1"/>
              </a:solidFill>
              <a:ea typeface="宋体" pitchFamily="2" charset="-122"/>
            </a:endParaRPr>
          </a:p>
        </p:txBody>
      </p:sp>
      <p:sp>
        <p:nvSpPr>
          <p:cNvPr id="16386" name="直接连接符 7"/>
          <p:cNvSpPr>
            <a:spLocks noChangeShapeType="1"/>
          </p:cNvSpPr>
          <p:nvPr/>
        </p:nvSpPr>
        <p:spPr bwMode="auto">
          <a:xfrm>
            <a:off x="250825" y="6237288"/>
            <a:ext cx="8497888" cy="1587"/>
          </a:xfrm>
          <a:prstGeom prst="line">
            <a:avLst/>
          </a:prstGeom>
          <a:noFill/>
          <a:ln w="38100" cap="flat" cmpd="sng">
            <a:solidFill>
              <a:schemeClr val="accent1"/>
            </a:solidFill>
            <a:round/>
            <a:headEnd/>
            <a:tailEnd/>
          </a:ln>
        </p:spPr>
        <p:txBody>
          <a:bodyPr/>
          <a:lstStyle/>
          <a:p>
            <a:endParaRPr lang="zh-CN" altLang="en-US"/>
          </a:p>
        </p:txBody>
      </p:sp>
      <p:sp>
        <p:nvSpPr>
          <p:cNvPr id="16388" name="标题 1"/>
          <p:cNvSpPr>
            <a:spLocks noGrp="1" noChangeArrowheads="1"/>
          </p:cNvSpPr>
          <p:nvPr>
            <p:ph type="title" idx="4294967295"/>
          </p:nvPr>
        </p:nvSpPr>
        <p:spPr>
          <a:xfrm>
            <a:off x="2267744" y="476672"/>
            <a:ext cx="6480720" cy="995362"/>
          </a:xfrm>
          <a:ln/>
        </p:spPr>
        <p:txBody>
          <a:bodyPr/>
          <a:lstStyle/>
          <a:p>
            <a:pPr marL="0" indent="0" algn="l"/>
            <a:r>
              <a:rPr lang="en-US" altLang="zh-CN" sz="3200" dirty="0" smtClean="0"/>
              <a:t>Top </a:t>
            </a:r>
            <a:r>
              <a:rPr lang="zh-CN" altLang="zh-CN" sz="3200" dirty="0" smtClean="0"/>
              <a:t>Raw </a:t>
            </a:r>
            <a:r>
              <a:rPr lang="zh-CN" altLang="zh-CN" sz="3200" dirty="0"/>
              <a:t>Materials Suppliers</a:t>
            </a:r>
            <a:endParaRPr lang="zh-CN" altLang="zh-CN" dirty="0"/>
          </a:p>
        </p:txBody>
      </p:sp>
      <p:pic>
        <p:nvPicPr>
          <p:cNvPr id="16390" name="Picture 3"/>
          <p:cNvPicPr>
            <a:picLocks noChangeAspect="1" noChangeArrowheads="1"/>
          </p:cNvPicPr>
          <p:nvPr/>
        </p:nvPicPr>
        <p:blipFill>
          <a:blip r:embed="rId2" cstate="print"/>
          <a:srcRect/>
          <a:stretch>
            <a:fillRect/>
          </a:stretch>
        </p:blipFill>
        <p:spPr bwMode="auto">
          <a:xfrm>
            <a:off x="3892550" y="1733550"/>
            <a:ext cx="895350" cy="1257300"/>
          </a:xfrm>
          <a:prstGeom prst="rect">
            <a:avLst/>
          </a:prstGeom>
          <a:noFill/>
          <a:ln w="9525">
            <a:noFill/>
            <a:miter lim="800000"/>
            <a:headEnd/>
            <a:tailEnd/>
          </a:ln>
        </p:spPr>
      </p:pic>
      <p:pic>
        <p:nvPicPr>
          <p:cNvPr id="16391" name="Picture 4"/>
          <p:cNvPicPr>
            <a:picLocks noChangeAspect="1" noChangeArrowheads="1"/>
          </p:cNvPicPr>
          <p:nvPr/>
        </p:nvPicPr>
        <p:blipFill>
          <a:blip r:embed="rId3" cstate="print"/>
          <a:srcRect/>
          <a:stretch>
            <a:fillRect/>
          </a:stretch>
        </p:blipFill>
        <p:spPr bwMode="auto">
          <a:xfrm>
            <a:off x="661988" y="4727575"/>
            <a:ext cx="1519237" cy="838200"/>
          </a:xfrm>
          <a:prstGeom prst="rect">
            <a:avLst/>
          </a:prstGeom>
          <a:noFill/>
          <a:ln w="9525">
            <a:noFill/>
            <a:miter lim="800000"/>
            <a:headEnd/>
            <a:tailEnd/>
          </a:ln>
        </p:spPr>
      </p:pic>
      <p:pic>
        <p:nvPicPr>
          <p:cNvPr id="16392" name="Picture 5"/>
          <p:cNvPicPr>
            <a:picLocks noChangeAspect="1" noChangeArrowheads="1"/>
          </p:cNvPicPr>
          <p:nvPr/>
        </p:nvPicPr>
        <p:blipFill>
          <a:blip r:embed="rId4" cstate="print"/>
          <a:srcRect/>
          <a:stretch>
            <a:fillRect/>
          </a:stretch>
        </p:blipFill>
        <p:spPr bwMode="auto">
          <a:xfrm>
            <a:off x="5435600" y="1733550"/>
            <a:ext cx="2073275" cy="615950"/>
          </a:xfrm>
          <a:prstGeom prst="rect">
            <a:avLst/>
          </a:prstGeom>
          <a:noFill/>
          <a:ln w="9525">
            <a:noFill/>
            <a:miter lim="800000"/>
            <a:headEnd/>
            <a:tailEnd/>
          </a:ln>
        </p:spPr>
      </p:pic>
      <p:pic>
        <p:nvPicPr>
          <p:cNvPr id="16393" name="Picture 18"/>
          <p:cNvPicPr>
            <a:picLocks noChangeAspect="1" noChangeArrowheads="1"/>
          </p:cNvPicPr>
          <p:nvPr/>
        </p:nvPicPr>
        <p:blipFill>
          <a:blip r:embed="rId5" cstate="print"/>
          <a:srcRect/>
          <a:stretch>
            <a:fillRect/>
          </a:stretch>
        </p:blipFill>
        <p:spPr bwMode="auto">
          <a:xfrm>
            <a:off x="904875" y="3273425"/>
            <a:ext cx="2552700" cy="649288"/>
          </a:xfrm>
          <a:prstGeom prst="rect">
            <a:avLst/>
          </a:prstGeom>
          <a:noFill/>
          <a:ln w="9525">
            <a:noFill/>
            <a:miter lim="800000"/>
            <a:headEnd/>
            <a:tailEnd/>
          </a:ln>
        </p:spPr>
      </p:pic>
      <p:pic>
        <p:nvPicPr>
          <p:cNvPr id="16394" name="Picture 19"/>
          <p:cNvPicPr>
            <a:picLocks noChangeAspect="1" noChangeArrowheads="1"/>
          </p:cNvPicPr>
          <p:nvPr/>
        </p:nvPicPr>
        <p:blipFill>
          <a:blip r:embed="rId6" cstate="print"/>
          <a:srcRect/>
          <a:stretch>
            <a:fillRect/>
          </a:stretch>
        </p:blipFill>
        <p:spPr bwMode="auto">
          <a:xfrm>
            <a:off x="5613400" y="2970213"/>
            <a:ext cx="2257425" cy="1255712"/>
          </a:xfrm>
          <a:prstGeom prst="rect">
            <a:avLst/>
          </a:prstGeom>
          <a:noFill/>
          <a:ln w="9525">
            <a:noFill/>
            <a:miter lim="800000"/>
            <a:headEnd/>
            <a:tailEnd/>
          </a:ln>
        </p:spPr>
      </p:pic>
      <p:pic>
        <p:nvPicPr>
          <p:cNvPr id="16395" name="Picture 6"/>
          <p:cNvPicPr>
            <a:picLocks noChangeAspect="1" noChangeArrowheads="1"/>
          </p:cNvPicPr>
          <p:nvPr/>
        </p:nvPicPr>
        <p:blipFill>
          <a:blip r:embed="rId7" cstate="print"/>
          <a:srcRect/>
          <a:stretch>
            <a:fillRect/>
          </a:stretch>
        </p:blipFill>
        <p:spPr bwMode="auto">
          <a:xfrm>
            <a:off x="2593975" y="4821238"/>
            <a:ext cx="2090738" cy="700087"/>
          </a:xfrm>
          <a:prstGeom prst="rect">
            <a:avLst/>
          </a:prstGeom>
          <a:noFill/>
          <a:ln w="9525">
            <a:noFill/>
            <a:miter lim="800000"/>
            <a:headEnd/>
            <a:tailEnd/>
          </a:ln>
        </p:spPr>
      </p:pic>
      <p:pic>
        <p:nvPicPr>
          <p:cNvPr id="16396" name="Picture 11"/>
          <p:cNvPicPr>
            <a:picLocks noChangeAspect="1" noChangeArrowheads="1"/>
          </p:cNvPicPr>
          <p:nvPr/>
        </p:nvPicPr>
        <p:blipFill>
          <a:blip r:embed="rId8" cstate="print"/>
          <a:srcRect/>
          <a:stretch>
            <a:fillRect/>
          </a:stretch>
        </p:blipFill>
        <p:spPr bwMode="auto">
          <a:xfrm>
            <a:off x="5219700" y="4938713"/>
            <a:ext cx="2673350" cy="419100"/>
          </a:xfrm>
          <a:prstGeom prst="rect">
            <a:avLst/>
          </a:prstGeom>
          <a:noFill/>
          <a:ln w="9525">
            <a:noFill/>
            <a:miter lim="800000"/>
            <a:headEnd/>
            <a:tailEnd/>
          </a:ln>
        </p:spPr>
      </p:pic>
      <p:pic>
        <p:nvPicPr>
          <p:cNvPr id="16397" name="Picture 1"/>
          <p:cNvPicPr>
            <a:picLocks noChangeAspect="1" noChangeArrowheads="1"/>
          </p:cNvPicPr>
          <p:nvPr/>
        </p:nvPicPr>
        <p:blipFill>
          <a:blip r:embed="rId9" cstate="print"/>
          <a:srcRect/>
          <a:stretch>
            <a:fillRect/>
          </a:stretch>
        </p:blipFill>
        <p:spPr bwMode="auto">
          <a:xfrm>
            <a:off x="3768725" y="3273425"/>
            <a:ext cx="1666875" cy="752475"/>
          </a:xfrm>
          <a:prstGeom prst="rect">
            <a:avLst/>
          </a:prstGeom>
          <a:noFill/>
          <a:ln w="9525">
            <a:noFill/>
            <a:miter lim="800000"/>
            <a:headEnd/>
            <a:tailEnd/>
          </a:ln>
        </p:spPr>
      </p:pic>
      <p:pic>
        <p:nvPicPr>
          <p:cNvPr id="19"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71175" y="1772816"/>
            <a:ext cx="2432673" cy="708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Company Profile</a:t>
            </a:r>
          </a:p>
          <a:p>
            <a:r>
              <a:rPr lang="en-US" dirty="0" smtClean="0"/>
              <a:t>Market Trends</a:t>
            </a:r>
          </a:p>
          <a:p>
            <a:r>
              <a:rPr lang="en-US" dirty="0" smtClean="0"/>
              <a:t>Our Commitments to QFN</a:t>
            </a:r>
          </a:p>
          <a:p>
            <a:r>
              <a:rPr lang="en-US" dirty="0" smtClean="0"/>
              <a:t>Technology Roadmaps.</a:t>
            </a:r>
          </a:p>
          <a:p>
            <a:r>
              <a:rPr lang="en-US" dirty="0" smtClean="0"/>
              <a:t>Our plan</a:t>
            </a:r>
          </a:p>
          <a:p>
            <a:endParaRPr lang="en-US" dirty="0" smtClean="0"/>
          </a:p>
          <a:p>
            <a:endParaRPr lang="en-US" dirty="0"/>
          </a:p>
        </p:txBody>
      </p:sp>
      <p:sp>
        <p:nvSpPr>
          <p:cNvPr id="4" name="Date Placeholder 3"/>
          <p:cNvSpPr>
            <a:spLocks noGrp="1"/>
          </p:cNvSpPr>
          <p:nvPr>
            <p:ph type="dt" sz="half" idx="10"/>
          </p:nvPr>
        </p:nvSpPr>
        <p:spPr/>
        <p:txBody>
          <a:bodyPr/>
          <a:lstStyle/>
          <a:p>
            <a:fld id="{0ADDC6AE-B18C-45B9-80EA-30561986A6C9}" type="datetime1">
              <a:rPr lang="zh-CN" altLang="en-US" smtClean="0"/>
              <a:pPr/>
              <a:t>2013/11/29</a:t>
            </a:fld>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extLst>
      <p:ext uri="{BB962C8B-B14F-4D97-AF65-F5344CB8AC3E}">
        <p14:creationId xmlns="" xmlns:p14="http://schemas.microsoft.com/office/powerpoint/2010/main" val="1353311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323528" y="3068960"/>
            <a:ext cx="8229600" cy="1143000"/>
          </a:xfrm>
        </p:spPr>
        <p:txBody>
          <a:bodyPr/>
          <a:lstStyle/>
          <a:p>
            <a:r>
              <a:rPr lang="en-US" altLang="zh-CN" dirty="0" smtClean="0"/>
              <a:t>Why SMC&amp;EMC QFN?</a:t>
            </a:r>
            <a:endParaRPr lang="zh-CN" altLang="en-US" dirty="0"/>
          </a:p>
        </p:txBody>
      </p:sp>
      <p:sp>
        <p:nvSpPr>
          <p:cNvPr id="4" name="日期占位符 3"/>
          <p:cNvSpPr>
            <a:spLocks noGrp="1"/>
          </p:cNvSpPr>
          <p:nvPr>
            <p:ph type="dt" sz="half" idx="10"/>
          </p:nvPr>
        </p:nvSpPr>
        <p:spPr/>
        <p:txBody>
          <a:bodyPr/>
          <a:lstStyle/>
          <a:p>
            <a:fld id="{7E4D37F4-C670-410A-8F9B-1AFCE23C127A}" type="datetime1">
              <a:rPr lang="zh-CN" altLang="en-US" smtClean="0"/>
              <a:pPr/>
              <a:t>2013/11/29</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12" y="-27384"/>
            <a:ext cx="8359775" cy="914400"/>
          </a:xfrm>
        </p:spPr>
        <p:txBody>
          <a:bodyPr/>
          <a:lstStyle/>
          <a:p>
            <a:r>
              <a:rPr lang="en-US" dirty="0" smtClean="0">
                <a:latin typeface="Calibri" pitchFamily="34" charset="0"/>
                <a:cs typeface="Calibri" pitchFamily="34" charset="0"/>
              </a:rPr>
              <a:t>EMC/SMC  QFN Advantages</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a:xfrm>
            <a:off x="8028384" y="6525344"/>
            <a:ext cx="749548" cy="205656"/>
          </a:xfrm>
        </p:spPr>
        <p:txBody>
          <a:bodyPr/>
          <a:lstStyle/>
          <a:p>
            <a:fld id="{5D4A003E-B18E-4B22-B405-FF72F0160019}" type="slidenum">
              <a:rPr lang="en-US" smtClean="0"/>
              <a:pPr/>
              <a:t>21</a:t>
            </a:fld>
            <a:endParaRPr lang="en-US"/>
          </a:p>
        </p:txBody>
      </p:sp>
      <p:graphicFrame>
        <p:nvGraphicFramePr>
          <p:cNvPr id="5" name="表格 47"/>
          <p:cNvGraphicFramePr>
            <a:graphicFrameLocks noGrp="1"/>
          </p:cNvGraphicFramePr>
          <p:nvPr>
            <p:extLst>
              <p:ext uri="{D42A27DB-BD31-4B8C-83A1-F6EECF244321}">
                <p14:modId xmlns="" xmlns:p14="http://schemas.microsoft.com/office/powerpoint/2010/main" val="2143374815"/>
              </p:ext>
            </p:extLst>
          </p:nvPr>
        </p:nvGraphicFramePr>
        <p:xfrm>
          <a:off x="679698" y="908720"/>
          <a:ext cx="7111145" cy="2745217"/>
        </p:xfrm>
        <a:graphic>
          <a:graphicData uri="http://schemas.openxmlformats.org/drawingml/2006/table">
            <a:tbl>
              <a:tblPr/>
              <a:tblGrid>
                <a:gridCol w="1015476"/>
                <a:gridCol w="1016883"/>
                <a:gridCol w="1015476"/>
                <a:gridCol w="1015476"/>
                <a:gridCol w="1015476"/>
                <a:gridCol w="1016882"/>
                <a:gridCol w="1015476"/>
              </a:tblGrid>
              <a:tr h="276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PA 6T</a:t>
                      </a:r>
                      <a:endParaRPr kumimoji="0"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PA 9T</a:t>
                      </a:r>
                      <a:endParaRPr kumimoji="0" lang="zh-TW" altLang="en-US" sz="1200" b="1"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LCP</a:t>
                      </a:r>
                      <a:endParaRPr kumimoji="0"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PCT</a:t>
                      </a:r>
                      <a:endParaRPr kumimoji="0" lang="zh-TW" altLang="en-US" sz="1200" b="1"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Epoxy</a:t>
                      </a:r>
                      <a:endParaRPr kumimoji="0"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Silicone</a:t>
                      </a:r>
                      <a:endParaRPr kumimoji="0"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08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Reflectivity</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95</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97</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87</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88</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92</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93</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401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Thermal stability</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Symbol"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3"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401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Light stability</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Symbol"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87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Physical properties</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3"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3"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967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Productivity</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3"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3"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378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Mold method</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Injection</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Injection</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Injection</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Injection</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Transfer</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Transfer</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Cost</a:t>
                      </a:r>
                      <a:endParaRPr kumimoji="0" lang="zh-TW" altLang="en-US"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2" pitchFamily="18" charset="2"/>
                        </a:rPr>
                        <a:t></a:t>
                      </a:r>
                      <a:endParaRPr kumimoji="0" lang="zh-TW" altLang="en-US" sz="12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3"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Symbol" pitchFamily="18" charset="2"/>
                        </a:rPr>
                        <a:t></a:t>
                      </a:r>
                      <a:r>
                        <a:rPr kumimoji="0"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sym typeface="Wingdings 3" pitchFamily="18" charset="2"/>
                        </a:rPr>
                        <a:t></a:t>
                      </a:r>
                      <a:endParaRPr kumimoji="0"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bl>
          </a:graphicData>
        </a:graphic>
      </p:graphicFrame>
      <p:sp>
        <p:nvSpPr>
          <p:cNvPr id="6" name="TextBox 5"/>
          <p:cNvSpPr txBox="1"/>
          <p:nvPr/>
        </p:nvSpPr>
        <p:spPr>
          <a:xfrm>
            <a:off x="7880498" y="2636912"/>
            <a:ext cx="936104" cy="984885"/>
          </a:xfrm>
          <a:prstGeom prst="rect">
            <a:avLst/>
          </a:prstGeom>
          <a:noFill/>
        </p:spPr>
        <p:txBody>
          <a:bodyPr wrap="square" rtlCol="0">
            <a:spAutoFit/>
          </a:bodyPr>
          <a:lstStyle/>
          <a:p>
            <a:pPr lvl="0"/>
            <a:r>
              <a:rPr lang="en-US" altLang="zh-TW" sz="1400" dirty="0" smtClean="0">
                <a:solidFill>
                  <a:srgbClr val="0000FF"/>
                </a:solidFill>
                <a:latin typeface="Times New Roman" pitchFamily="18" charset="0"/>
                <a:ea typeface="標楷體" pitchFamily="65" charset="-120"/>
                <a:cs typeface="Times New Roman" pitchFamily="18" charset="0"/>
                <a:sym typeface="Wingdings 2" pitchFamily="18" charset="2"/>
              </a:rPr>
              <a:t></a:t>
            </a:r>
            <a:r>
              <a:rPr lang="en-US" sz="1400" dirty="0" smtClean="0"/>
              <a:t>Best</a:t>
            </a:r>
          </a:p>
          <a:p>
            <a:pPr lvl="0"/>
            <a:r>
              <a:rPr lang="en-US" altLang="zh-TW" sz="1400" dirty="0" smtClean="0">
                <a:solidFill>
                  <a:srgbClr val="0000FF"/>
                </a:solidFill>
                <a:latin typeface="Times New Roman" pitchFamily="18" charset="0"/>
                <a:ea typeface="標楷體" pitchFamily="65" charset="-120"/>
                <a:cs typeface="Times New Roman" pitchFamily="18" charset="0"/>
                <a:sym typeface="Wingdings 2" pitchFamily="18" charset="2"/>
              </a:rPr>
              <a:t></a:t>
            </a:r>
            <a:r>
              <a:rPr lang="en-US" sz="1400" dirty="0" smtClean="0"/>
              <a:t>Good</a:t>
            </a:r>
          </a:p>
          <a:p>
            <a:pPr lvl="0"/>
            <a:r>
              <a:rPr lang="en-US" altLang="zh-TW" sz="1400" dirty="0" smtClean="0">
                <a:solidFill>
                  <a:srgbClr val="0000FF"/>
                </a:solidFill>
                <a:latin typeface="Times New Roman" pitchFamily="18" charset="0"/>
                <a:ea typeface="標楷體" pitchFamily="65" charset="-120"/>
                <a:cs typeface="Times New Roman" pitchFamily="18" charset="0"/>
                <a:sym typeface="Wingdings 3" pitchFamily="18" charset="2"/>
              </a:rPr>
              <a:t></a:t>
            </a:r>
            <a:r>
              <a:rPr lang="en-US" sz="1400" dirty="0" smtClean="0"/>
              <a:t>Middle</a:t>
            </a:r>
          </a:p>
          <a:p>
            <a:pPr lvl="0"/>
            <a:r>
              <a:rPr lang="en-US" altLang="zh-TW" sz="1600" dirty="0" smtClean="0">
                <a:solidFill>
                  <a:srgbClr val="0000FF"/>
                </a:solidFill>
                <a:latin typeface="Times New Roman" pitchFamily="18" charset="0"/>
                <a:ea typeface="標楷體" pitchFamily="65" charset="-120"/>
                <a:cs typeface="Times New Roman" pitchFamily="18" charset="0"/>
                <a:sym typeface="Symbol" pitchFamily="18" charset="2"/>
              </a:rPr>
              <a:t> </a:t>
            </a:r>
            <a:r>
              <a:rPr lang="en-US" sz="1400" dirty="0" smtClean="0"/>
              <a:t>Bad</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9699" y="3861048"/>
            <a:ext cx="3240360" cy="214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4265"/>
          <a:stretch/>
        </p:blipFill>
        <p:spPr bwMode="auto">
          <a:xfrm>
            <a:off x="3981598" y="4021093"/>
            <a:ext cx="3898900" cy="2000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928170" y="3789040"/>
            <a:ext cx="2002471" cy="400110"/>
          </a:xfrm>
          <a:prstGeom prst="rect">
            <a:avLst/>
          </a:prstGeom>
          <a:noFill/>
        </p:spPr>
        <p:txBody>
          <a:bodyPr wrap="none" rtlCol="0">
            <a:spAutoFit/>
          </a:bodyPr>
          <a:lstStyle/>
          <a:p>
            <a:r>
              <a:rPr lang="en-US" dirty="0" smtClean="0">
                <a:latin typeface="Calibri" pitchFamily="34" charset="0"/>
                <a:cs typeface="Calibri" pitchFamily="34" charset="0"/>
              </a:rPr>
              <a:t>Price,  10k RMB/t</a:t>
            </a:r>
            <a:endParaRPr lang="en-US" dirty="0">
              <a:latin typeface="Calibri" pitchFamily="34" charset="0"/>
              <a:cs typeface="Calibri" pitchFamily="34" charset="0"/>
            </a:endParaRPr>
          </a:p>
        </p:txBody>
      </p:sp>
      <p:sp>
        <p:nvSpPr>
          <p:cNvPr id="12" name="TextBox 11"/>
          <p:cNvSpPr txBox="1"/>
          <p:nvPr/>
        </p:nvSpPr>
        <p:spPr>
          <a:xfrm>
            <a:off x="1275362" y="6093296"/>
            <a:ext cx="5456878" cy="646331"/>
          </a:xfrm>
          <a:prstGeom prst="rect">
            <a:avLst/>
          </a:prstGeom>
          <a:solidFill>
            <a:schemeClr val="bg1"/>
          </a:solidFill>
          <a:ln>
            <a:solidFill>
              <a:srgbClr val="FF0000"/>
            </a:solidFill>
          </a:ln>
        </p:spPr>
        <p:txBody>
          <a:bodyPr wrap="none" rtlCol="0">
            <a:spAutoFit/>
          </a:bodyPr>
          <a:lstStyle/>
          <a:p>
            <a:r>
              <a:rPr lang="en-US" b="1" i="1" dirty="0" smtClean="0">
                <a:solidFill>
                  <a:srgbClr val="FF0000"/>
                </a:solidFill>
                <a:latin typeface="Calibri" pitchFamily="34" charset="0"/>
              </a:rPr>
              <a:t>Lifetime of package level: EMC &gt; LCP &gt; PCT &gt; PPA</a:t>
            </a:r>
          </a:p>
          <a:p>
            <a:r>
              <a:rPr lang="en-US" b="1" i="1" dirty="0" smtClean="0">
                <a:solidFill>
                  <a:srgbClr val="FF0000"/>
                </a:solidFill>
                <a:latin typeface="Calibri" pitchFamily="34" charset="0"/>
              </a:rPr>
              <a:t>Cost:                                      SMC &gt; EMC &gt; LCP &gt; PCT &gt; PPA</a:t>
            </a:r>
            <a:endParaRPr lang="en-US" b="1" i="1" dirty="0">
              <a:solidFill>
                <a:srgbClr val="FF0000"/>
              </a:solidFill>
              <a:latin typeface="Calibri" pitchFamily="34" charset="0"/>
            </a:endParaRPr>
          </a:p>
        </p:txBody>
      </p:sp>
      <p:sp>
        <p:nvSpPr>
          <p:cNvPr id="3" name="Rectangle 2"/>
          <p:cNvSpPr/>
          <p:nvPr/>
        </p:nvSpPr>
        <p:spPr>
          <a:xfrm>
            <a:off x="1619672" y="836712"/>
            <a:ext cx="2160240" cy="295232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24128" y="836712"/>
            <a:ext cx="2156370" cy="2952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15816" y="3635732"/>
            <a:ext cx="1410707" cy="369332"/>
          </a:xfrm>
          <a:prstGeom prst="rect">
            <a:avLst/>
          </a:prstGeom>
          <a:solidFill>
            <a:schemeClr val="accent6">
              <a:lumMod val="40000"/>
              <a:lumOff val="60000"/>
            </a:schemeClr>
          </a:solidFill>
        </p:spPr>
        <p:txBody>
          <a:bodyPr wrap="none" rtlCol="0">
            <a:spAutoFit/>
          </a:bodyPr>
          <a:lstStyle/>
          <a:p>
            <a:r>
              <a:rPr lang="en-US" dirty="0" smtClean="0"/>
              <a:t>Existing PLCC</a:t>
            </a:r>
          </a:p>
        </p:txBody>
      </p:sp>
      <p:sp>
        <p:nvSpPr>
          <p:cNvPr id="9" name="TextBox 8"/>
          <p:cNvSpPr txBox="1"/>
          <p:nvPr/>
        </p:nvSpPr>
        <p:spPr>
          <a:xfrm>
            <a:off x="6806579" y="3604374"/>
            <a:ext cx="1509837" cy="369332"/>
          </a:xfrm>
          <a:prstGeom prst="rect">
            <a:avLst/>
          </a:prstGeom>
          <a:solidFill>
            <a:schemeClr val="accent2">
              <a:lumMod val="20000"/>
              <a:lumOff val="80000"/>
            </a:schemeClr>
          </a:solidFill>
        </p:spPr>
        <p:txBody>
          <a:bodyPr wrap="none" rtlCol="0">
            <a:spAutoFit/>
          </a:bodyPr>
          <a:lstStyle/>
          <a:p>
            <a:r>
              <a:rPr lang="en-US" dirty="0" smtClean="0"/>
              <a:t>Lightning QFN</a:t>
            </a:r>
            <a:endParaRPr lang="en-US" dirty="0"/>
          </a:p>
        </p:txBody>
      </p:sp>
      <p:sp>
        <p:nvSpPr>
          <p:cNvPr id="14" name="TextBox 13"/>
          <p:cNvSpPr txBox="1"/>
          <p:nvPr/>
        </p:nvSpPr>
        <p:spPr>
          <a:xfrm>
            <a:off x="7182397" y="6104329"/>
            <a:ext cx="1782091" cy="276999"/>
          </a:xfrm>
          <a:prstGeom prst="rect">
            <a:avLst/>
          </a:prstGeom>
          <a:noFill/>
        </p:spPr>
        <p:txBody>
          <a:bodyPr wrap="none" rtlCol="0">
            <a:spAutoFit/>
          </a:bodyPr>
          <a:lstStyle/>
          <a:p>
            <a:r>
              <a:rPr lang="en-US" sz="1200" dirty="0" smtClean="0"/>
              <a:t>Source : Hitachi Materials</a:t>
            </a:r>
            <a:endParaRPr lang="en-US" sz="1200" dirty="0"/>
          </a:p>
        </p:txBody>
      </p:sp>
      <p:sp>
        <p:nvSpPr>
          <p:cNvPr id="10" name="Date Placeholder 9"/>
          <p:cNvSpPr>
            <a:spLocks noGrp="1"/>
          </p:cNvSpPr>
          <p:nvPr>
            <p:ph type="dt" sz="half" idx="11"/>
          </p:nvPr>
        </p:nvSpPr>
        <p:spPr/>
        <p:txBody>
          <a:bodyPr/>
          <a:lstStyle/>
          <a:p>
            <a:fld id="{5B3515A9-9F37-48FC-A37E-7572193D401F}" type="datetime1">
              <a:rPr lang="zh-CN" altLang="en-US" smtClean="0"/>
              <a:pPr/>
              <a:t>2013/11/29</a:t>
            </a:fld>
            <a:endParaRPr lang="en-US"/>
          </a:p>
        </p:txBody>
      </p:sp>
    </p:spTree>
    <p:extLst>
      <p:ext uri="{BB962C8B-B14F-4D97-AF65-F5344CB8AC3E}">
        <p14:creationId xmlns="" xmlns:p14="http://schemas.microsoft.com/office/powerpoint/2010/main" val="252700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836712"/>
            <a:ext cx="3647825" cy="21870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9592" y="5397023"/>
            <a:ext cx="6912768" cy="1200329"/>
          </a:xfrm>
          <a:prstGeom prst="rect">
            <a:avLst/>
          </a:prstGeom>
          <a:solidFill>
            <a:schemeClr val="bg1"/>
          </a:solidFill>
          <a:ln>
            <a:solidFill>
              <a:srgbClr val="FF0000"/>
            </a:solidFill>
          </a:ln>
        </p:spPr>
        <p:txBody>
          <a:bodyPr wrap="square" rtlCol="0">
            <a:spAutoFit/>
          </a:bodyPr>
          <a:lstStyle/>
          <a:p>
            <a:r>
              <a:rPr lang="en-US" b="1" i="1" dirty="0" smtClean="0">
                <a:solidFill>
                  <a:srgbClr val="FF0000"/>
                </a:solidFill>
                <a:latin typeface="Calibri" pitchFamily="34" charset="0"/>
                <a:cs typeface="Calibri" pitchFamily="34" charset="0"/>
              </a:rPr>
              <a:t>1. Thermal stability priority: </a:t>
            </a:r>
            <a:r>
              <a:rPr lang="en-US" b="1" i="1" dirty="0">
                <a:solidFill>
                  <a:srgbClr val="FF0000"/>
                </a:solidFill>
                <a:latin typeface="Calibri" pitchFamily="34" charset="0"/>
                <a:cs typeface="Calibri" pitchFamily="34" charset="0"/>
              </a:rPr>
              <a:t> </a:t>
            </a:r>
            <a:r>
              <a:rPr lang="en-US" b="1" i="1" dirty="0" smtClean="0">
                <a:solidFill>
                  <a:srgbClr val="FF0000"/>
                </a:solidFill>
                <a:latin typeface="Calibri" pitchFamily="34" charset="0"/>
                <a:cs typeface="Calibri" pitchFamily="34" charset="0"/>
              </a:rPr>
              <a:t>LCP~SMC &gt; EMC&gt; PCT &gt;PPA</a:t>
            </a:r>
          </a:p>
          <a:p>
            <a:r>
              <a:rPr lang="en-US" b="1" i="1" dirty="0" smtClean="0">
                <a:solidFill>
                  <a:srgbClr val="FF0000"/>
                </a:solidFill>
                <a:latin typeface="Calibri" pitchFamily="34" charset="0"/>
                <a:cs typeface="Calibri" pitchFamily="34" charset="0"/>
              </a:rPr>
              <a:t>2. UV stability : EMC &gt;&gt; PPA &gt;LCP</a:t>
            </a:r>
            <a:endParaRPr lang="en-US" b="1" i="1" dirty="0">
              <a:solidFill>
                <a:srgbClr val="FF0000"/>
              </a:solidFill>
              <a:latin typeface="Calibri" pitchFamily="34" charset="0"/>
              <a:cs typeface="Calibri" pitchFamily="34" charset="0"/>
            </a:endParaRPr>
          </a:p>
          <a:p>
            <a:r>
              <a:rPr lang="en-US" b="1" i="1" dirty="0" smtClean="0">
                <a:solidFill>
                  <a:srgbClr val="FF0000"/>
                </a:solidFill>
                <a:latin typeface="Calibri" pitchFamily="34" charset="0"/>
                <a:cs typeface="Calibri" pitchFamily="34" charset="0"/>
              </a:rPr>
              <a:t>3. Moisture prevention performance: SMC &gt; LCP &gt; PCT &gt; EMC &gt; PPA</a:t>
            </a:r>
          </a:p>
          <a:p>
            <a:r>
              <a:rPr lang="en-US" b="1" i="1" dirty="0" smtClean="0">
                <a:solidFill>
                  <a:srgbClr val="FF0000"/>
                </a:solidFill>
                <a:latin typeface="Calibri" pitchFamily="34" charset="0"/>
                <a:cs typeface="Calibri" pitchFamily="34" charset="0"/>
              </a:rPr>
              <a:t>4. Adhesion with silver:  EMC&gt;PPA</a:t>
            </a:r>
          </a:p>
        </p:txBody>
      </p:sp>
      <p:pic>
        <p:nvPicPr>
          <p:cNvPr id="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0789"/>
          <a:stretch/>
        </p:blipFill>
        <p:spPr bwMode="auto">
          <a:xfrm>
            <a:off x="323528" y="3068960"/>
            <a:ext cx="4176464" cy="2310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3068960"/>
            <a:ext cx="3456384" cy="2259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39952" y="836712"/>
            <a:ext cx="4416797" cy="21548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392112" y="44624"/>
            <a:ext cx="8359775" cy="914400"/>
          </a:xfrm>
        </p:spPr>
        <p:txBody>
          <a:bodyPr/>
          <a:lstStyle/>
          <a:p>
            <a:r>
              <a:rPr lang="en-US" dirty="0" smtClean="0">
                <a:latin typeface="Calibri" pitchFamily="34" charset="0"/>
                <a:cs typeface="Calibri" pitchFamily="34" charset="0"/>
              </a:rPr>
              <a:t>EMC/SMC outperforms PPA</a:t>
            </a:r>
            <a:endParaRPr lang="en-US" dirty="0">
              <a:latin typeface="Calibri" pitchFamily="34" charset="0"/>
              <a:cs typeface="Calibri" pitchFamily="34" charset="0"/>
            </a:endParaRPr>
          </a:p>
        </p:txBody>
      </p:sp>
      <p:sp>
        <p:nvSpPr>
          <p:cNvPr id="2" name="TextBox 1"/>
          <p:cNvSpPr txBox="1"/>
          <p:nvPr/>
        </p:nvSpPr>
        <p:spPr>
          <a:xfrm>
            <a:off x="395536" y="827420"/>
            <a:ext cx="1189749" cy="369332"/>
          </a:xfrm>
          <a:prstGeom prst="rect">
            <a:avLst/>
          </a:prstGeom>
          <a:solidFill>
            <a:schemeClr val="tx2">
              <a:lumMod val="20000"/>
              <a:lumOff val="80000"/>
            </a:schemeClr>
          </a:solidFill>
        </p:spPr>
        <p:txBody>
          <a:bodyPr wrap="none" rtlCol="0">
            <a:spAutoFit/>
          </a:bodyPr>
          <a:lstStyle/>
          <a:p>
            <a:r>
              <a:rPr lang="en-US" dirty="0" smtClean="0"/>
              <a:t>1. Thermal</a:t>
            </a:r>
            <a:endParaRPr lang="en-US" dirty="0"/>
          </a:p>
        </p:txBody>
      </p:sp>
      <p:sp>
        <p:nvSpPr>
          <p:cNvPr id="3" name="TextBox 2"/>
          <p:cNvSpPr txBox="1"/>
          <p:nvPr/>
        </p:nvSpPr>
        <p:spPr>
          <a:xfrm>
            <a:off x="4139952" y="836712"/>
            <a:ext cx="691215" cy="369332"/>
          </a:xfrm>
          <a:prstGeom prst="rect">
            <a:avLst/>
          </a:prstGeom>
          <a:solidFill>
            <a:schemeClr val="tx2">
              <a:lumMod val="20000"/>
              <a:lumOff val="80000"/>
            </a:schemeClr>
          </a:solidFill>
        </p:spPr>
        <p:txBody>
          <a:bodyPr wrap="none" rtlCol="0">
            <a:spAutoFit/>
          </a:bodyPr>
          <a:lstStyle/>
          <a:p>
            <a:r>
              <a:rPr lang="en-US" dirty="0" smtClean="0"/>
              <a:t>2. UV</a:t>
            </a:r>
            <a:endParaRPr lang="en-US" dirty="0"/>
          </a:p>
        </p:txBody>
      </p:sp>
      <p:sp>
        <p:nvSpPr>
          <p:cNvPr id="11" name="TextBox 10"/>
          <p:cNvSpPr txBox="1"/>
          <p:nvPr/>
        </p:nvSpPr>
        <p:spPr>
          <a:xfrm>
            <a:off x="380621" y="3131676"/>
            <a:ext cx="1262718" cy="369332"/>
          </a:xfrm>
          <a:prstGeom prst="rect">
            <a:avLst/>
          </a:prstGeom>
          <a:solidFill>
            <a:schemeClr val="accent2">
              <a:lumMod val="40000"/>
              <a:lumOff val="60000"/>
            </a:schemeClr>
          </a:solidFill>
        </p:spPr>
        <p:txBody>
          <a:bodyPr wrap="none" rtlCol="0">
            <a:spAutoFit/>
          </a:bodyPr>
          <a:lstStyle/>
          <a:p>
            <a:r>
              <a:rPr lang="en-US" dirty="0" smtClean="0"/>
              <a:t>3. Moisture</a:t>
            </a:r>
            <a:endParaRPr lang="en-US" dirty="0"/>
          </a:p>
        </p:txBody>
      </p:sp>
      <p:sp>
        <p:nvSpPr>
          <p:cNvPr id="12" name="TextBox 11"/>
          <p:cNvSpPr txBox="1"/>
          <p:nvPr/>
        </p:nvSpPr>
        <p:spPr>
          <a:xfrm>
            <a:off x="4716016" y="3068960"/>
            <a:ext cx="1707519" cy="369332"/>
          </a:xfrm>
          <a:prstGeom prst="rect">
            <a:avLst/>
          </a:prstGeom>
          <a:solidFill>
            <a:schemeClr val="accent2">
              <a:lumMod val="40000"/>
              <a:lumOff val="60000"/>
            </a:schemeClr>
          </a:solidFill>
        </p:spPr>
        <p:txBody>
          <a:bodyPr wrap="none" rtlCol="0">
            <a:spAutoFit/>
          </a:bodyPr>
          <a:lstStyle/>
          <a:p>
            <a:r>
              <a:rPr lang="en-US" dirty="0"/>
              <a:t>4</a:t>
            </a:r>
            <a:r>
              <a:rPr lang="en-US" dirty="0" smtClean="0"/>
              <a:t>. Ag </a:t>
            </a:r>
            <a:r>
              <a:rPr lang="en-US" dirty="0" err="1" smtClean="0"/>
              <a:t>Adhension</a:t>
            </a:r>
            <a:endParaRPr lang="en-US" dirty="0"/>
          </a:p>
        </p:txBody>
      </p:sp>
      <p:sp>
        <p:nvSpPr>
          <p:cNvPr id="4" name="TextBox 3"/>
          <p:cNvSpPr txBox="1"/>
          <p:nvPr/>
        </p:nvSpPr>
        <p:spPr>
          <a:xfrm>
            <a:off x="7967486" y="5312241"/>
            <a:ext cx="1141018" cy="276999"/>
          </a:xfrm>
          <a:prstGeom prst="rect">
            <a:avLst/>
          </a:prstGeom>
          <a:noFill/>
        </p:spPr>
        <p:txBody>
          <a:bodyPr wrap="none" rtlCol="0">
            <a:spAutoFit/>
          </a:bodyPr>
          <a:lstStyle/>
          <a:p>
            <a:r>
              <a:rPr lang="en-US" sz="1200" dirty="0" smtClean="0"/>
              <a:t>Source : HKUST</a:t>
            </a:r>
            <a:endParaRPr lang="en-US" sz="1200" dirty="0"/>
          </a:p>
        </p:txBody>
      </p:sp>
      <p:sp>
        <p:nvSpPr>
          <p:cNvPr id="5" name="Date Placeholder 4"/>
          <p:cNvSpPr>
            <a:spLocks noGrp="1"/>
          </p:cNvSpPr>
          <p:nvPr>
            <p:ph type="dt" sz="half" idx="11"/>
          </p:nvPr>
        </p:nvSpPr>
        <p:spPr/>
        <p:txBody>
          <a:bodyPr/>
          <a:lstStyle/>
          <a:p>
            <a:fld id="{B10C4433-71F2-4C5B-B277-3D3DD33958BB}" type="datetime1">
              <a:rPr lang="zh-CN" altLang="en-US" smtClean="0"/>
              <a:pPr/>
              <a:t>2013/11/29</a:t>
            </a:fld>
            <a:endParaRPr lang="en-US"/>
          </a:p>
        </p:txBody>
      </p:sp>
      <p:sp>
        <p:nvSpPr>
          <p:cNvPr id="7" name="Slide Number Placeholder 6"/>
          <p:cNvSpPr>
            <a:spLocks noGrp="1"/>
          </p:cNvSpPr>
          <p:nvPr>
            <p:ph type="sldNum" sz="quarter" idx="10"/>
          </p:nvPr>
        </p:nvSpPr>
        <p:spPr/>
        <p:txBody>
          <a:bodyPr/>
          <a:lstStyle/>
          <a:p>
            <a:fld id="{5D4A003E-B18E-4B22-B405-FF72F0160019}" type="slidenum">
              <a:rPr lang="en-US" smtClean="0"/>
              <a:pPr/>
              <a:t>22</a:t>
            </a:fld>
            <a:endParaRPr lang="en-US"/>
          </a:p>
        </p:txBody>
      </p:sp>
    </p:spTree>
    <p:extLst>
      <p:ext uri="{BB962C8B-B14F-4D97-AF65-F5344CB8AC3E}">
        <p14:creationId xmlns="" xmlns:p14="http://schemas.microsoft.com/office/powerpoint/2010/main" val="249218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323528" y="2564904"/>
            <a:ext cx="8229600" cy="1143000"/>
          </a:xfrm>
        </p:spPr>
        <p:txBody>
          <a:bodyPr/>
          <a:lstStyle/>
          <a:p>
            <a:r>
              <a:rPr lang="en-US" altLang="zh-CN" dirty="0" smtClean="0"/>
              <a:t>Our Plan</a:t>
            </a:r>
            <a:endParaRPr lang="zh-CN" altLang="en-US" dirty="0"/>
          </a:p>
        </p:txBody>
      </p:sp>
      <p:sp>
        <p:nvSpPr>
          <p:cNvPr id="4" name="日期占位符 3"/>
          <p:cNvSpPr>
            <a:spLocks noGrp="1"/>
          </p:cNvSpPr>
          <p:nvPr>
            <p:ph type="dt" sz="half" idx="10"/>
          </p:nvPr>
        </p:nvSpPr>
        <p:spPr/>
        <p:txBody>
          <a:bodyPr/>
          <a:lstStyle/>
          <a:p>
            <a:r>
              <a:rPr lang="en-US" altLang="zh-CN" smtClean="0"/>
              <a:t>2013-01-24</a:t>
            </a: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23</a:t>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6E88AB-AA29-4F18-85C6-64F6FDFDD1C2}" type="datetime1">
              <a:rPr lang="zh-CN" altLang="en-US" smtClean="0"/>
              <a:pPr/>
              <a:t>2013/11/29</a:t>
            </a:fld>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24</a:t>
            </a:fld>
            <a:endParaRPr lang="zh-CN" altLang="en-US"/>
          </a:p>
        </p:txBody>
      </p:sp>
      <p:graphicFrame>
        <p:nvGraphicFramePr>
          <p:cNvPr id="5" name="图表 4"/>
          <p:cNvGraphicFramePr/>
          <p:nvPr/>
        </p:nvGraphicFramePr>
        <p:xfrm>
          <a:off x="827584" y="1700808"/>
          <a:ext cx="7272808"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6" name="直接连接符 5"/>
          <p:cNvSpPr/>
          <p:nvPr/>
        </p:nvSpPr>
        <p:spPr>
          <a:xfrm>
            <a:off x="4788024" y="1844824"/>
            <a:ext cx="0" cy="3672385"/>
          </a:xfrm>
          <a:prstGeom prst="line">
            <a:avLst/>
          </a:prstGeom>
          <a:ln w="38100"/>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a:p>
        </p:txBody>
      </p:sp>
      <p:sp>
        <p:nvSpPr>
          <p:cNvPr id="7" name="右箭头 6"/>
          <p:cNvSpPr/>
          <p:nvPr/>
        </p:nvSpPr>
        <p:spPr>
          <a:xfrm>
            <a:off x="3707904" y="2924944"/>
            <a:ext cx="1080112" cy="360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8" name="矩形 7"/>
          <p:cNvSpPr/>
          <p:nvPr/>
        </p:nvSpPr>
        <p:spPr>
          <a:xfrm>
            <a:off x="2483768" y="2708920"/>
            <a:ext cx="1224136" cy="646331"/>
          </a:xfrm>
          <a:prstGeom prst="rect">
            <a:avLst/>
          </a:prstGeom>
          <a:ln w="28575">
            <a:solidFill>
              <a:srgbClr val="0070C0"/>
            </a:solidFill>
          </a:ln>
        </p:spPr>
        <p:txBody>
          <a:bodyPr wrap="square">
            <a:spAutoFit/>
          </a:bodyPr>
          <a:lstStyle/>
          <a:p>
            <a:pPr algn="ctr"/>
            <a:r>
              <a:rPr lang="en-US" altLang="zh-CN" dirty="0" smtClean="0">
                <a:solidFill>
                  <a:srgbClr val="FF0000"/>
                </a:solidFill>
              </a:rPr>
              <a:t>Invested</a:t>
            </a:r>
          </a:p>
          <a:p>
            <a:pPr algn="ctr"/>
            <a:r>
              <a:rPr lang="en-US" altLang="zh-CN" dirty="0" smtClean="0">
                <a:solidFill>
                  <a:srgbClr val="FF0000"/>
                </a:solidFill>
              </a:rPr>
              <a:t>62$</a:t>
            </a:r>
            <a:endParaRPr lang="en-US" altLang="zh-CN" dirty="0">
              <a:solidFill>
                <a:srgbClr val="FF0000"/>
              </a:solidFill>
            </a:endParaRPr>
          </a:p>
        </p:txBody>
      </p:sp>
      <p:sp>
        <p:nvSpPr>
          <p:cNvPr id="9" name="矩形 8"/>
          <p:cNvSpPr/>
          <p:nvPr/>
        </p:nvSpPr>
        <p:spPr>
          <a:xfrm>
            <a:off x="6516216" y="2708920"/>
            <a:ext cx="1512168" cy="646331"/>
          </a:xfrm>
          <a:prstGeom prst="rect">
            <a:avLst/>
          </a:prstGeom>
          <a:ln w="28575">
            <a:solidFill>
              <a:srgbClr val="0070C0"/>
            </a:solidFill>
          </a:ln>
        </p:spPr>
        <p:txBody>
          <a:bodyPr wrap="square">
            <a:spAutoFit/>
          </a:bodyPr>
          <a:lstStyle/>
          <a:p>
            <a:pPr algn="ctr"/>
            <a:r>
              <a:rPr lang="en-US" altLang="zh-CN" dirty="0" smtClean="0">
                <a:solidFill>
                  <a:srgbClr val="FF0000"/>
                </a:solidFill>
              </a:rPr>
              <a:t>Plan to invest</a:t>
            </a:r>
          </a:p>
          <a:p>
            <a:pPr algn="ctr"/>
            <a:r>
              <a:rPr lang="en-US" altLang="zh-CN" dirty="0" smtClean="0">
                <a:solidFill>
                  <a:srgbClr val="FF0000"/>
                </a:solidFill>
              </a:rPr>
              <a:t>150$</a:t>
            </a:r>
            <a:endParaRPr lang="zh-CN" altLang="en-US" dirty="0"/>
          </a:p>
        </p:txBody>
      </p:sp>
      <p:sp>
        <p:nvSpPr>
          <p:cNvPr id="10" name="圆角矩形 9"/>
          <p:cNvSpPr/>
          <p:nvPr/>
        </p:nvSpPr>
        <p:spPr>
          <a:xfrm>
            <a:off x="539552" y="980728"/>
            <a:ext cx="2448272"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Unit: million USD </a:t>
            </a:r>
            <a:r>
              <a:rPr lang="zh-CN" altLang="en-US" dirty="0" smtClean="0">
                <a:solidFill>
                  <a:schemeClr val="tx1"/>
                </a:solidFill>
              </a:rPr>
              <a:t>＄</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6516216" y="6492875"/>
            <a:ext cx="2133600" cy="365125"/>
          </a:xfrm>
        </p:spPr>
        <p:txBody>
          <a:bodyPr/>
          <a:lstStyle/>
          <a:p>
            <a:fld id="{0C913308-F349-4B6D-A68A-DD1791B4A57B}" type="slidenum">
              <a:rPr lang="zh-CN" altLang="en-US" smtClean="0"/>
              <a:pPr/>
              <a:t>25</a:t>
            </a:fld>
            <a:endParaRPr lang="zh-CN" altLang="en-US" dirty="0"/>
          </a:p>
        </p:txBody>
      </p:sp>
      <p:sp>
        <p:nvSpPr>
          <p:cNvPr id="6" name="矩形 5"/>
          <p:cNvSpPr/>
          <p:nvPr/>
        </p:nvSpPr>
        <p:spPr>
          <a:xfrm>
            <a:off x="1475656" y="1807578"/>
            <a:ext cx="6192688" cy="1938992"/>
          </a:xfrm>
          <a:prstGeom prst="rect">
            <a:avLst/>
          </a:prstGeom>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wrap="square">
            <a:spAutoFit/>
          </a:bodyPr>
          <a:lstStyle/>
          <a:p>
            <a:r>
              <a:rPr lang="en-US" altLang="zh-CN" sz="4000" dirty="0" smtClean="0">
                <a:solidFill>
                  <a:prstClr val="black"/>
                </a:solidFill>
                <a:cs typeface="+mj-cs"/>
              </a:rPr>
              <a:t>Hand in hand, we are going to light up the whole world together!</a:t>
            </a:r>
            <a:endParaRPr lang="zh-CN" altLang="en-US" dirty="0"/>
          </a:p>
        </p:txBody>
      </p:sp>
      <p:sp>
        <p:nvSpPr>
          <p:cNvPr id="7" name="矩形 6"/>
          <p:cNvSpPr/>
          <p:nvPr/>
        </p:nvSpPr>
        <p:spPr>
          <a:xfrm>
            <a:off x="2627784" y="4437112"/>
            <a:ext cx="3672408" cy="100811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600" b="1" dirty="0" smtClean="0">
                <a:solidFill>
                  <a:schemeClr val="tx1"/>
                </a:solidFill>
              </a:rPr>
              <a:t>Thank you !</a:t>
            </a:r>
            <a:endParaRPr lang="zh-CN" altLang="en-US" sz="36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标题 66"/>
          <p:cNvSpPr>
            <a:spLocks noGrp="1"/>
          </p:cNvSpPr>
          <p:nvPr>
            <p:ph type="title"/>
          </p:nvPr>
        </p:nvSpPr>
        <p:spPr>
          <a:xfrm>
            <a:off x="1109492" y="116632"/>
            <a:ext cx="4614636" cy="514350"/>
          </a:xfrm>
        </p:spPr>
        <p:txBody>
          <a:bodyPr>
            <a:noAutofit/>
          </a:bodyPr>
          <a:lstStyle/>
          <a:p>
            <a:pPr algn="l"/>
            <a:r>
              <a:rPr lang="en-US" altLang="zh-CN" sz="3200" b="1" dirty="0" smtClean="0"/>
              <a:t>Company Profile</a:t>
            </a:r>
            <a:endParaRPr lang="zh-CN" altLang="en-US" sz="3200" b="1" dirty="0"/>
          </a:p>
        </p:txBody>
      </p:sp>
      <p:sp>
        <p:nvSpPr>
          <p:cNvPr id="2" name="矩形 1"/>
          <p:cNvSpPr/>
          <p:nvPr/>
        </p:nvSpPr>
        <p:spPr>
          <a:xfrm>
            <a:off x="3131840" y="1052736"/>
            <a:ext cx="4896544" cy="4247317"/>
          </a:xfrm>
          <a:prstGeom prst="rect">
            <a:avLst/>
          </a:prstGeom>
        </p:spPr>
        <p:txBody>
          <a:bodyPr wrap="square">
            <a:spAutoFit/>
          </a:bodyPr>
          <a:lstStyle/>
          <a:p>
            <a:pPr marL="285750" indent="-285750" algn="just">
              <a:lnSpc>
                <a:spcPct val="150000"/>
              </a:lnSpc>
              <a:buFont typeface="Arial" pitchFamily="34" charset="0"/>
              <a:buChar char="•"/>
            </a:pPr>
            <a:r>
              <a:rPr lang="zh-CN" altLang="en-US" dirty="0" smtClean="0"/>
              <a:t> </a:t>
            </a:r>
            <a:r>
              <a:rPr lang="en-US" altLang="zh-CN" dirty="0"/>
              <a:t>Lightning Optoelectronic Technology (SZ) Co., </a:t>
            </a:r>
            <a:r>
              <a:rPr lang="en-US" altLang="zh-CN" dirty="0" smtClean="0"/>
              <a:t>Ltd was established </a:t>
            </a:r>
            <a:r>
              <a:rPr lang="en-US" altLang="zh-CN" dirty="0"/>
              <a:t>in </a:t>
            </a:r>
            <a:r>
              <a:rPr lang="en-US" altLang="zh-CN" dirty="0" smtClean="0"/>
              <a:t>2004. </a:t>
            </a:r>
          </a:p>
          <a:p>
            <a:pPr marL="285750" indent="-285750" algn="just">
              <a:lnSpc>
                <a:spcPct val="150000"/>
              </a:lnSpc>
              <a:buFont typeface="Arial" pitchFamily="34" charset="0"/>
              <a:buChar char="•"/>
            </a:pPr>
            <a:r>
              <a:rPr lang="en-US" altLang="zh-CN" dirty="0" smtClean="0"/>
              <a:t>LIGHTNING is </a:t>
            </a:r>
            <a:r>
              <a:rPr lang="en-US" altLang="zh-CN" dirty="0"/>
              <a:t>a High Tech Enterprise </a:t>
            </a:r>
            <a:r>
              <a:rPr lang="en-US" altLang="zh-CN" dirty="0" smtClean="0"/>
              <a:t>which integrated R&amp;D, Product and Sales to focus on Lighting-Class LED Components Packages business.</a:t>
            </a:r>
          </a:p>
          <a:p>
            <a:pPr marL="285750" indent="-285750" algn="just">
              <a:lnSpc>
                <a:spcPct val="150000"/>
              </a:lnSpc>
              <a:buFont typeface="Arial" pitchFamily="34" charset="0"/>
              <a:buChar char="•"/>
            </a:pPr>
            <a:r>
              <a:rPr lang="en-US" altLang="zh-CN" dirty="0" smtClean="0"/>
              <a:t>The company offers LED Components, LED Modules and LED Lighting Solutions for clients from all over the world. </a:t>
            </a:r>
          </a:p>
          <a:p>
            <a:pPr algn="just">
              <a:lnSpc>
                <a:spcPct val="150000"/>
              </a:lnSpc>
            </a:pPr>
            <a:endParaRPr lang="zh-CN" altLang="en-US" dirty="0"/>
          </a:p>
        </p:txBody>
      </p:sp>
      <p:pic>
        <p:nvPicPr>
          <p:cNvPr id="6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6497" y="1239644"/>
            <a:ext cx="2416175" cy="387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FF7C01F2-5D7C-479C-832D-59AB8304DA24}" type="datetime1">
              <a:rPr lang="zh-CN" altLang="en-US" smtClean="0"/>
              <a:pPr/>
              <a:t>2013/11/29</a:t>
            </a:fld>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extLst>
      <p:ext uri="{BB962C8B-B14F-4D97-AF65-F5344CB8AC3E}">
        <p14:creationId xmlns="" xmlns:p14="http://schemas.microsoft.com/office/powerpoint/2010/main" val="2272086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rrowheads="1"/>
          </p:cNvSpPr>
          <p:nvPr/>
        </p:nvSpPr>
        <p:spPr bwMode="gray">
          <a:xfrm rot="20876594">
            <a:off x="2444750" y="5386388"/>
            <a:ext cx="1431925" cy="576262"/>
          </a:xfrm>
          <a:prstGeom prst="ellipse">
            <a:avLst/>
          </a:prstGeom>
          <a:solidFill>
            <a:srgbClr val="0F2145">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10" name="Rectangle 38"/>
          <p:cNvSpPr>
            <a:spLocks noChangeArrowheads="1"/>
          </p:cNvSpPr>
          <p:nvPr/>
        </p:nvSpPr>
        <p:spPr bwMode="auto">
          <a:xfrm>
            <a:off x="2555776" y="3501008"/>
            <a:ext cx="5223024" cy="742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8425" tIns="47625" rIns="98425" bIns="47625">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just" defTabSz="995363" eaLnBrk="0" hangingPunct="0"/>
            <a:r>
              <a:rPr lang="en-US" altLang="zh-CN" sz="1400" b="1" dirty="0" smtClean="0">
                <a:latin typeface="微软雅黑" pitchFamily="34" charset="-122"/>
                <a:ea typeface="微软雅黑" pitchFamily="34" charset="-122"/>
              </a:rPr>
              <a:t>·Brought in </a:t>
            </a:r>
            <a:r>
              <a:rPr lang="en-US" altLang="zh-CN" sz="1400" b="1" dirty="0">
                <a:latin typeface="微软雅黑" pitchFamily="34" charset="-122"/>
                <a:ea typeface="微软雅黑" pitchFamily="34" charset="-122"/>
              </a:rPr>
              <a:t>Strategic </a:t>
            </a:r>
            <a:r>
              <a:rPr lang="en-US" altLang="zh-CN" sz="1400" b="1" dirty="0" smtClean="0">
                <a:latin typeface="微软雅黑" pitchFamily="34" charset="-122"/>
                <a:ea typeface="微软雅黑" pitchFamily="34" charset="-122"/>
              </a:rPr>
              <a:t>Investors</a:t>
            </a:r>
            <a:r>
              <a:rPr lang="zh-CN" altLang="en-US" sz="1400" b="1" dirty="0" smtClean="0">
                <a:latin typeface="微软雅黑" pitchFamily="34" charset="-122"/>
                <a:ea typeface="微软雅黑" pitchFamily="34" charset="-122"/>
              </a:rPr>
              <a:t>，</a:t>
            </a:r>
            <a:r>
              <a:rPr lang="en-US" altLang="zh-CN" sz="1400" b="1" dirty="0" smtClean="0">
                <a:latin typeface="微软雅黑" pitchFamily="34" charset="-122"/>
                <a:ea typeface="微软雅黑" pitchFamily="34" charset="-122"/>
              </a:rPr>
              <a:t>Started </a:t>
            </a:r>
            <a:r>
              <a:rPr lang="en-US" altLang="zh-CN" sz="1400" b="1" dirty="0">
                <a:latin typeface="微软雅黑" pitchFamily="34" charset="-122"/>
                <a:ea typeface="微软雅黑" pitchFamily="34" charset="-122"/>
              </a:rPr>
              <a:t>to </a:t>
            </a:r>
            <a:r>
              <a:rPr lang="en-US" altLang="zh-CN" sz="1400" b="1" dirty="0" smtClean="0">
                <a:latin typeface="微软雅黑" pitchFamily="34" charset="-122"/>
                <a:ea typeface="微软雅黑" pitchFamily="34" charset="-122"/>
              </a:rPr>
              <a:t>Construct Middle and High Power SMD Series; </a:t>
            </a:r>
            <a:r>
              <a:rPr lang="en-US" altLang="zh-CN" sz="1400" b="1" i="1" u="sng" dirty="0" smtClean="0">
                <a:solidFill>
                  <a:srgbClr val="FF0000"/>
                </a:solidFill>
                <a:latin typeface="微软雅黑" pitchFamily="34" charset="-122"/>
                <a:ea typeface="微软雅黑" pitchFamily="34" charset="-122"/>
              </a:rPr>
              <a:t>2010 start EMC/SMC QFN development &amp; production.</a:t>
            </a:r>
            <a:endParaRPr lang="zh-CN" altLang="en-US" sz="1400" b="1" i="1" u="sng" dirty="0">
              <a:solidFill>
                <a:srgbClr val="FF0000"/>
              </a:solidFill>
              <a:latin typeface="微软雅黑" pitchFamily="34" charset="-122"/>
              <a:ea typeface="微软雅黑" pitchFamily="34" charset="-122"/>
            </a:endParaRPr>
          </a:p>
        </p:txBody>
      </p:sp>
      <p:sp>
        <p:nvSpPr>
          <p:cNvPr id="11" name="Oval 9"/>
          <p:cNvSpPr>
            <a:spLocks noChangeArrowheads="1"/>
          </p:cNvSpPr>
          <p:nvPr/>
        </p:nvSpPr>
        <p:spPr bwMode="gray">
          <a:xfrm>
            <a:off x="5494337" y="4181475"/>
            <a:ext cx="1703388" cy="18542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grpSp>
        <p:nvGrpSpPr>
          <p:cNvPr id="2" name="Group 62"/>
          <p:cNvGrpSpPr>
            <a:grpSpLocks/>
          </p:cNvGrpSpPr>
          <p:nvPr/>
        </p:nvGrpSpPr>
        <p:grpSpPr bwMode="auto">
          <a:xfrm>
            <a:off x="5397503" y="4149080"/>
            <a:ext cx="1800226" cy="1889125"/>
            <a:chOff x="3515" y="2784"/>
            <a:chExt cx="1240" cy="1281"/>
          </a:xfrm>
        </p:grpSpPr>
        <p:sp>
          <p:nvSpPr>
            <p:cNvPr id="62" name="Oval 7"/>
            <p:cNvSpPr>
              <a:spLocks noChangeArrowheads="1"/>
            </p:cNvSpPr>
            <p:nvPr/>
          </p:nvSpPr>
          <p:spPr bwMode="gray">
            <a:xfrm rot="-398724">
              <a:off x="3515" y="3666"/>
              <a:ext cx="1038" cy="399"/>
            </a:xfrm>
            <a:prstGeom prst="ellipse">
              <a:avLst/>
            </a:prstGeom>
            <a:solidFill>
              <a:srgbClr val="0F2145">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grpSp>
          <p:nvGrpSpPr>
            <p:cNvPr id="3" name="Group 60"/>
            <p:cNvGrpSpPr>
              <a:grpSpLocks/>
            </p:cNvGrpSpPr>
            <p:nvPr/>
          </p:nvGrpSpPr>
          <p:grpSpPr bwMode="auto">
            <a:xfrm>
              <a:off x="3563" y="2784"/>
              <a:ext cx="1192" cy="1199"/>
              <a:chOff x="3563" y="2659"/>
              <a:chExt cx="1192" cy="1199"/>
            </a:xfrm>
          </p:grpSpPr>
          <p:sp>
            <p:nvSpPr>
              <p:cNvPr id="64" name="Oval 8"/>
              <p:cNvSpPr>
                <a:spLocks noChangeArrowheads="1"/>
              </p:cNvSpPr>
              <p:nvPr/>
            </p:nvSpPr>
            <p:spPr bwMode="gray">
              <a:xfrm>
                <a:off x="3563" y="2659"/>
                <a:ext cx="1192" cy="1199"/>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65" name="Oval 11"/>
              <p:cNvSpPr>
                <a:spLocks noChangeArrowheads="1"/>
              </p:cNvSpPr>
              <p:nvPr/>
            </p:nvSpPr>
            <p:spPr bwMode="gray">
              <a:xfrm>
                <a:off x="3645" y="2751"/>
                <a:ext cx="986" cy="88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66" name="Text Box 12"/>
              <p:cNvSpPr txBox="1">
                <a:spLocks noChangeArrowheads="1"/>
              </p:cNvSpPr>
              <p:nvPr/>
            </p:nvSpPr>
            <p:spPr bwMode="gray">
              <a:xfrm>
                <a:off x="3728" y="3111"/>
                <a:ext cx="931" cy="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altLang="zh-CN" sz="3200" b="1" dirty="0" smtClean="0">
                    <a:solidFill>
                      <a:srgbClr val="FF0000"/>
                    </a:solidFill>
                    <a:latin typeface="Verdana" pitchFamily="34" charset="0"/>
                  </a:rPr>
                  <a:t>2012</a:t>
                </a:r>
                <a:endParaRPr lang="en-US" altLang="zh-CN" sz="3200" b="1" dirty="0">
                  <a:solidFill>
                    <a:srgbClr val="FF0000"/>
                  </a:solidFill>
                  <a:latin typeface="Verdana" pitchFamily="34" charset="0"/>
                </a:endParaRPr>
              </a:p>
            </p:txBody>
          </p:sp>
        </p:grpSp>
      </p:grpSp>
      <p:grpSp>
        <p:nvGrpSpPr>
          <p:cNvPr id="4" name="Group 63"/>
          <p:cNvGrpSpPr>
            <a:grpSpLocks/>
          </p:cNvGrpSpPr>
          <p:nvPr/>
        </p:nvGrpSpPr>
        <p:grpSpPr bwMode="auto">
          <a:xfrm>
            <a:off x="1236564" y="3573016"/>
            <a:ext cx="1319212" cy="1262062"/>
            <a:chOff x="824" y="2408"/>
            <a:chExt cx="832" cy="854"/>
          </a:xfrm>
        </p:grpSpPr>
        <p:sp>
          <p:nvSpPr>
            <p:cNvPr id="55" name="Oval 13"/>
            <p:cNvSpPr>
              <a:spLocks noChangeArrowheads="1"/>
            </p:cNvSpPr>
            <p:nvPr/>
          </p:nvSpPr>
          <p:spPr bwMode="gray">
            <a:xfrm rot="-235348">
              <a:off x="824" y="2931"/>
              <a:ext cx="691" cy="331"/>
            </a:xfrm>
            <a:prstGeom prst="ellipse">
              <a:avLst/>
            </a:prstGeom>
            <a:solidFill>
              <a:srgbClr val="0F2145">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grpSp>
          <p:nvGrpSpPr>
            <p:cNvPr id="5" name="Group 14"/>
            <p:cNvGrpSpPr>
              <a:grpSpLocks/>
            </p:cNvGrpSpPr>
            <p:nvPr/>
          </p:nvGrpSpPr>
          <p:grpSpPr bwMode="auto">
            <a:xfrm>
              <a:off x="839" y="2408"/>
              <a:ext cx="817" cy="841"/>
              <a:chOff x="732" y="2112"/>
              <a:chExt cx="842" cy="860"/>
            </a:xfrm>
          </p:grpSpPr>
          <p:sp>
            <p:nvSpPr>
              <p:cNvPr id="57" name="Oval 15"/>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b="1"/>
              </a:p>
            </p:txBody>
          </p:sp>
          <p:sp>
            <p:nvSpPr>
              <p:cNvPr id="58" name="Oval 16"/>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b="1"/>
              </a:p>
            </p:txBody>
          </p:sp>
          <p:sp>
            <p:nvSpPr>
              <p:cNvPr id="59" name="Oval 17"/>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b="1"/>
              </a:p>
            </p:txBody>
          </p:sp>
          <p:sp>
            <p:nvSpPr>
              <p:cNvPr id="60" name="Oval 18"/>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b="1"/>
              </a:p>
            </p:txBody>
          </p:sp>
          <p:sp>
            <p:nvSpPr>
              <p:cNvPr id="61" name="Text Box 19"/>
              <p:cNvSpPr txBox="1">
                <a:spLocks noChangeArrowheads="1"/>
              </p:cNvSpPr>
              <p:nvPr/>
            </p:nvSpPr>
            <p:spPr bwMode="gray">
              <a:xfrm>
                <a:off x="824" y="2412"/>
                <a:ext cx="691" cy="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altLang="zh-CN" sz="2400" b="1" dirty="0" smtClean="0">
                    <a:solidFill>
                      <a:srgbClr val="FF0000"/>
                    </a:solidFill>
                    <a:latin typeface="Verdana" pitchFamily="34" charset="0"/>
                  </a:rPr>
                  <a:t>2009</a:t>
                </a:r>
                <a:endParaRPr lang="en-US" altLang="zh-CN" sz="2400" b="1" dirty="0">
                  <a:solidFill>
                    <a:srgbClr val="FF0000"/>
                  </a:solidFill>
                  <a:latin typeface="Verdana" pitchFamily="34" charset="0"/>
                </a:endParaRPr>
              </a:p>
            </p:txBody>
          </p:sp>
        </p:grpSp>
      </p:grpSp>
      <p:grpSp>
        <p:nvGrpSpPr>
          <p:cNvPr id="6" name="Group 47"/>
          <p:cNvGrpSpPr>
            <a:grpSpLocks/>
          </p:cNvGrpSpPr>
          <p:nvPr/>
        </p:nvGrpSpPr>
        <p:grpSpPr bwMode="auto">
          <a:xfrm>
            <a:off x="604837" y="2578100"/>
            <a:ext cx="1192214" cy="1081088"/>
            <a:chOff x="360" y="2002"/>
            <a:chExt cx="936" cy="929"/>
          </a:xfrm>
        </p:grpSpPr>
        <p:sp>
          <p:nvSpPr>
            <p:cNvPr id="49" name="Oval 20"/>
            <p:cNvSpPr>
              <a:spLocks noChangeArrowheads="1"/>
            </p:cNvSpPr>
            <p:nvPr/>
          </p:nvSpPr>
          <p:spPr bwMode="gray">
            <a:xfrm>
              <a:off x="360" y="2430"/>
              <a:ext cx="796" cy="472"/>
            </a:xfrm>
            <a:prstGeom prst="ellipse">
              <a:avLst/>
            </a:prstGeom>
            <a:solidFill>
              <a:srgbClr val="0F2145">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50" name="Oval 21"/>
            <p:cNvSpPr>
              <a:spLocks noChangeArrowheads="1"/>
            </p:cNvSpPr>
            <p:nvPr/>
          </p:nvSpPr>
          <p:spPr bwMode="gray">
            <a:xfrm>
              <a:off x="406" y="2026"/>
              <a:ext cx="890" cy="905"/>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51" name="Oval 22"/>
            <p:cNvSpPr>
              <a:spLocks noChangeArrowheads="1"/>
            </p:cNvSpPr>
            <p:nvPr/>
          </p:nvSpPr>
          <p:spPr bwMode="gray">
            <a:xfrm>
              <a:off x="419" y="2002"/>
              <a:ext cx="870" cy="88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52" name="Oval 23"/>
            <p:cNvSpPr>
              <a:spLocks noChangeArrowheads="1"/>
            </p:cNvSpPr>
            <p:nvPr/>
          </p:nvSpPr>
          <p:spPr bwMode="gray">
            <a:xfrm>
              <a:off x="437" y="2009"/>
              <a:ext cx="828" cy="826"/>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53" name="Oval 24"/>
            <p:cNvSpPr>
              <a:spLocks noChangeArrowheads="1"/>
            </p:cNvSpPr>
            <p:nvPr/>
          </p:nvSpPr>
          <p:spPr bwMode="gray">
            <a:xfrm>
              <a:off x="495" y="2025"/>
              <a:ext cx="739" cy="67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54" name="Text Box 25"/>
            <p:cNvSpPr txBox="1">
              <a:spLocks noChangeArrowheads="1"/>
            </p:cNvSpPr>
            <p:nvPr/>
          </p:nvSpPr>
          <p:spPr bwMode="gray">
            <a:xfrm>
              <a:off x="477" y="2263"/>
              <a:ext cx="713" cy="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altLang="zh-CN" sz="2000" b="1">
                  <a:solidFill>
                    <a:srgbClr val="FF0000"/>
                  </a:solidFill>
                  <a:latin typeface="Verdana" pitchFamily="34" charset="0"/>
                </a:rPr>
                <a:t>2007</a:t>
              </a:r>
            </a:p>
          </p:txBody>
        </p:sp>
      </p:grpSp>
      <p:grpSp>
        <p:nvGrpSpPr>
          <p:cNvPr id="7" name="Group 61"/>
          <p:cNvGrpSpPr>
            <a:grpSpLocks/>
          </p:cNvGrpSpPr>
          <p:nvPr/>
        </p:nvGrpSpPr>
        <p:grpSpPr bwMode="auto">
          <a:xfrm>
            <a:off x="3317875" y="788988"/>
            <a:ext cx="809625" cy="682625"/>
            <a:chOff x="2205" y="579"/>
            <a:chExt cx="510" cy="430"/>
          </a:xfrm>
        </p:grpSpPr>
        <p:sp>
          <p:nvSpPr>
            <p:cNvPr id="43" name="Oval 26"/>
            <p:cNvSpPr>
              <a:spLocks noChangeArrowheads="1"/>
            </p:cNvSpPr>
            <p:nvPr/>
          </p:nvSpPr>
          <p:spPr bwMode="gray">
            <a:xfrm>
              <a:off x="2205" y="855"/>
              <a:ext cx="432" cy="144"/>
            </a:xfrm>
            <a:prstGeom prst="ellipse">
              <a:avLst/>
            </a:prstGeom>
            <a:solidFill>
              <a:srgbClr val="0F2145">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44" name="Oval 27"/>
            <p:cNvSpPr>
              <a:spLocks noChangeArrowheads="1"/>
            </p:cNvSpPr>
            <p:nvPr/>
          </p:nvSpPr>
          <p:spPr bwMode="gray">
            <a:xfrm>
              <a:off x="2285" y="579"/>
              <a:ext cx="430" cy="430"/>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45" name="Oval 28"/>
            <p:cNvSpPr>
              <a:spLocks noChangeArrowheads="1"/>
            </p:cNvSpPr>
            <p:nvPr/>
          </p:nvSpPr>
          <p:spPr bwMode="gray">
            <a:xfrm>
              <a:off x="2291" y="581"/>
              <a:ext cx="419" cy="4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46" name="Oval 29"/>
            <p:cNvSpPr>
              <a:spLocks noChangeArrowheads="1"/>
            </p:cNvSpPr>
            <p:nvPr/>
          </p:nvSpPr>
          <p:spPr bwMode="gray">
            <a:xfrm>
              <a:off x="2295" y="585"/>
              <a:ext cx="399" cy="392"/>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47" name="Oval 30"/>
            <p:cNvSpPr>
              <a:spLocks noChangeArrowheads="1"/>
            </p:cNvSpPr>
            <p:nvPr/>
          </p:nvSpPr>
          <p:spPr bwMode="gray">
            <a:xfrm>
              <a:off x="2318" y="597"/>
              <a:ext cx="355" cy="317"/>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48" name="Text Box 31"/>
            <p:cNvSpPr txBox="1">
              <a:spLocks noChangeArrowheads="1"/>
            </p:cNvSpPr>
            <p:nvPr/>
          </p:nvSpPr>
          <p:spPr bwMode="gray">
            <a:xfrm>
              <a:off x="2272" y="688"/>
              <a:ext cx="435"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altLang="zh-CN" sz="1600" b="1" dirty="0">
                  <a:solidFill>
                    <a:srgbClr val="FF0000"/>
                  </a:solidFill>
                  <a:latin typeface="微软雅黑" pitchFamily="34" charset="-122"/>
                  <a:ea typeface="微软雅黑" pitchFamily="34" charset="-122"/>
                </a:rPr>
                <a:t>2004</a:t>
              </a:r>
            </a:p>
          </p:txBody>
        </p:sp>
      </p:grpSp>
      <p:grpSp>
        <p:nvGrpSpPr>
          <p:cNvPr id="9" name="Group 48"/>
          <p:cNvGrpSpPr>
            <a:grpSpLocks/>
          </p:cNvGrpSpPr>
          <p:nvPr/>
        </p:nvGrpSpPr>
        <p:grpSpPr bwMode="auto">
          <a:xfrm>
            <a:off x="1147762" y="1643063"/>
            <a:ext cx="1009650" cy="885825"/>
            <a:chOff x="702" y="1239"/>
            <a:chExt cx="686" cy="645"/>
          </a:xfrm>
        </p:grpSpPr>
        <p:sp>
          <p:nvSpPr>
            <p:cNvPr id="37" name="Oval 32"/>
            <p:cNvSpPr>
              <a:spLocks noChangeArrowheads="1"/>
            </p:cNvSpPr>
            <p:nvPr/>
          </p:nvSpPr>
          <p:spPr bwMode="gray">
            <a:xfrm>
              <a:off x="702" y="1535"/>
              <a:ext cx="576" cy="336"/>
            </a:xfrm>
            <a:prstGeom prst="ellipse">
              <a:avLst/>
            </a:prstGeom>
            <a:solidFill>
              <a:srgbClr val="0F2145">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38" name="Oval 33"/>
            <p:cNvSpPr>
              <a:spLocks noChangeArrowheads="1"/>
            </p:cNvSpPr>
            <p:nvPr/>
          </p:nvSpPr>
          <p:spPr bwMode="gray">
            <a:xfrm>
              <a:off x="743" y="1239"/>
              <a:ext cx="645" cy="645"/>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39" name="Oval 34"/>
            <p:cNvSpPr>
              <a:spLocks noChangeArrowheads="1"/>
            </p:cNvSpPr>
            <p:nvPr/>
          </p:nvSpPr>
          <p:spPr bwMode="gray">
            <a:xfrm>
              <a:off x="751" y="1242"/>
              <a:ext cx="630" cy="63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40" name="Oval 35"/>
            <p:cNvSpPr>
              <a:spLocks noChangeArrowheads="1"/>
            </p:cNvSpPr>
            <p:nvPr/>
          </p:nvSpPr>
          <p:spPr bwMode="gray">
            <a:xfrm>
              <a:off x="758" y="1249"/>
              <a:ext cx="599" cy="58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41" name="Oval 36"/>
            <p:cNvSpPr>
              <a:spLocks noChangeArrowheads="1"/>
            </p:cNvSpPr>
            <p:nvPr/>
          </p:nvSpPr>
          <p:spPr bwMode="gray">
            <a:xfrm>
              <a:off x="792" y="1265"/>
              <a:ext cx="534" cy="477"/>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42" name="Text Box 37"/>
            <p:cNvSpPr txBox="1">
              <a:spLocks noChangeArrowheads="1"/>
            </p:cNvSpPr>
            <p:nvPr/>
          </p:nvSpPr>
          <p:spPr bwMode="gray">
            <a:xfrm>
              <a:off x="768" y="1440"/>
              <a:ext cx="518" cy="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altLang="zh-CN" sz="1600" b="1" dirty="0">
                  <a:solidFill>
                    <a:srgbClr val="FF0000"/>
                  </a:solidFill>
                  <a:latin typeface="Verdana" pitchFamily="34" charset="0"/>
                  <a:ea typeface="微软雅黑" pitchFamily="34" charset="-122"/>
                </a:rPr>
                <a:t>2006</a:t>
              </a:r>
            </a:p>
          </p:txBody>
        </p:sp>
      </p:grpSp>
      <p:sp>
        <p:nvSpPr>
          <p:cNvPr id="17" name="Rectangle 38"/>
          <p:cNvSpPr>
            <a:spLocks noChangeArrowheads="1"/>
          </p:cNvSpPr>
          <p:nvPr/>
        </p:nvSpPr>
        <p:spPr bwMode="auto">
          <a:xfrm>
            <a:off x="4103687" y="941388"/>
            <a:ext cx="3008313"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8425" tIns="47625" rIns="98425" bIns="47625">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just" defTabSz="995363" eaLnBrk="0" hangingPunct="0"/>
            <a:r>
              <a:rPr lang="en-US" altLang="zh-CN" sz="1400" b="1" dirty="0" smtClean="0">
                <a:latin typeface="微软雅黑" pitchFamily="34" charset="-122"/>
                <a:ea typeface="微软雅黑" pitchFamily="34" charset="-122"/>
              </a:rPr>
              <a:t>·LIGHTNING Founded</a:t>
            </a:r>
            <a:endParaRPr lang="zh-CN" altLang="en-US" sz="1400" b="1" dirty="0">
              <a:latin typeface="微软雅黑" pitchFamily="34" charset="-122"/>
              <a:ea typeface="微软雅黑" pitchFamily="34" charset="-122"/>
            </a:endParaRPr>
          </a:p>
        </p:txBody>
      </p:sp>
      <p:sp>
        <p:nvSpPr>
          <p:cNvPr id="18" name="Rectangle 39"/>
          <p:cNvSpPr>
            <a:spLocks noChangeArrowheads="1"/>
          </p:cNvSpPr>
          <p:nvPr/>
        </p:nvSpPr>
        <p:spPr bwMode="auto">
          <a:xfrm>
            <a:off x="2157412" y="2003425"/>
            <a:ext cx="57610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0" hangingPunct="0"/>
            <a:r>
              <a:rPr lang="en-US" altLang="zh-CN" sz="1400" b="1" dirty="0" smtClean="0">
                <a:latin typeface="微软雅黑" pitchFamily="34" charset="-122"/>
                <a:ea typeface="微软雅黑" pitchFamily="34" charset="-122"/>
              </a:rPr>
              <a:t>·Hi-power LED Automatic Product Line </a:t>
            </a:r>
            <a:r>
              <a:rPr lang="en-US" altLang="zh-CN" sz="1400" b="1" dirty="0">
                <a:latin typeface="微软雅黑" pitchFamily="34" charset="-122"/>
                <a:ea typeface="微软雅黑" pitchFamily="34" charset="-122"/>
              </a:rPr>
              <a:t>Operated</a:t>
            </a:r>
          </a:p>
        </p:txBody>
      </p:sp>
      <p:sp>
        <p:nvSpPr>
          <p:cNvPr id="19" name="Rectangle 40"/>
          <p:cNvSpPr>
            <a:spLocks noChangeArrowheads="1"/>
          </p:cNvSpPr>
          <p:nvPr/>
        </p:nvSpPr>
        <p:spPr bwMode="auto">
          <a:xfrm>
            <a:off x="1725613" y="2860675"/>
            <a:ext cx="52078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sz="1400" b="1" dirty="0" smtClean="0">
                <a:latin typeface="微软雅黑" pitchFamily="34" charset="-122"/>
                <a:ea typeface="微软雅黑" pitchFamily="34" charset="-122"/>
              </a:rPr>
              <a:t>·</a:t>
            </a:r>
            <a:r>
              <a:rPr lang="en-US" altLang="zh-CN" sz="1400" b="1" dirty="0">
                <a:latin typeface="微软雅黑" pitchFamily="34" charset="-122"/>
                <a:ea typeface="微软雅黑" pitchFamily="34" charset="-122"/>
              </a:rPr>
              <a:t>SMD Automatic </a:t>
            </a:r>
            <a:r>
              <a:rPr lang="en-US" altLang="zh-CN" sz="1400" b="1" dirty="0" smtClean="0">
                <a:latin typeface="微软雅黑" pitchFamily="34" charset="-122"/>
                <a:ea typeface="微软雅黑" pitchFamily="34" charset="-122"/>
              </a:rPr>
              <a:t>Product </a:t>
            </a:r>
            <a:r>
              <a:rPr lang="en-US" altLang="zh-CN" sz="1400" b="1" dirty="0">
                <a:latin typeface="微软雅黑" pitchFamily="34" charset="-122"/>
                <a:ea typeface="微软雅黑" pitchFamily="34" charset="-122"/>
              </a:rPr>
              <a:t>Line </a:t>
            </a:r>
            <a:r>
              <a:rPr lang="en-US" altLang="zh-CN" sz="1400" b="1" dirty="0" smtClean="0">
                <a:latin typeface="微软雅黑" pitchFamily="34" charset="-122"/>
                <a:ea typeface="微软雅黑" pitchFamily="34" charset="-122"/>
              </a:rPr>
              <a:t>Operated</a:t>
            </a:r>
            <a:endParaRPr lang="en-US" altLang="zh-CN" sz="1400" b="1" dirty="0">
              <a:latin typeface="微软雅黑" pitchFamily="34" charset="-122"/>
              <a:ea typeface="微软雅黑" pitchFamily="34" charset="-122"/>
            </a:endParaRPr>
          </a:p>
          <a:p>
            <a:endParaRPr lang="zh-CN" altLang="en-US" sz="1400" b="1" dirty="0">
              <a:latin typeface="微软雅黑" pitchFamily="34" charset="-122"/>
              <a:ea typeface="微软雅黑" pitchFamily="34" charset="-122"/>
            </a:endParaRPr>
          </a:p>
        </p:txBody>
      </p:sp>
      <p:sp>
        <p:nvSpPr>
          <p:cNvPr id="20" name="Text Box 73"/>
          <p:cNvSpPr txBox="1">
            <a:spLocks noChangeArrowheads="1"/>
          </p:cNvSpPr>
          <p:nvPr/>
        </p:nvSpPr>
        <p:spPr bwMode="gray">
          <a:xfrm>
            <a:off x="6876256" y="4149080"/>
            <a:ext cx="2232248"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0" hangingPunct="0">
              <a:buClr>
                <a:schemeClr val="folHlink"/>
              </a:buClr>
            </a:pPr>
            <a:r>
              <a:rPr lang="en-US" altLang="zh-CN" sz="1600" b="1" dirty="0" smtClean="0">
                <a:latin typeface="微软雅黑" pitchFamily="34" charset="-122"/>
                <a:ea typeface="微软雅黑" pitchFamily="34" charset="-122"/>
              </a:rPr>
              <a:t>·100KK/M for Middle Power SMD LED </a:t>
            </a:r>
          </a:p>
          <a:p>
            <a:pPr eaLnBrk="0" hangingPunct="0">
              <a:buClr>
                <a:schemeClr val="folHlink"/>
              </a:buClr>
            </a:pPr>
            <a:r>
              <a:rPr lang="en-US" altLang="zh-CN" sz="1600" b="1" dirty="0">
                <a:latin typeface="微软雅黑" pitchFamily="34" charset="-122"/>
                <a:ea typeface="微软雅黑" pitchFamily="34" charset="-122"/>
              </a:rPr>
              <a:t>· 1</a:t>
            </a:r>
            <a:r>
              <a:rPr lang="en-US" altLang="zh-CN" sz="1600" b="1" dirty="0" smtClean="0">
                <a:latin typeface="微软雅黑" pitchFamily="34" charset="-122"/>
                <a:ea typeface="微软雅黑" pitchFamily="34" charset="-122"/>
              </a:rPr>
              <a:t>0KK/M for High Power </a:t>
            </a:r>
            <a:r>
              <a:rPr lang="en-US" altLang="zh-CN" sz="1600" b="1" dirty="0">
                <a:latin typeface="微软雅黑" pitchFamily="34" charset="-122"/>
                <a:ea typeface="微软雅黑" pitchFamily="34" charset="-122"/>
              </a:rPr>
              <a:t>SMD </a:t>
            </a:r>
            <a:r>
              <a:rPr lang="en-US" altLang="zh-CN" sz="1600" b="1" dirty="0" smtClean="0">
                <a:latin typeface="微软雅黑" pitchFamily="34" charset="-122"/>
                <a:ea typeface="微软雅黑" pitchFamily="34" charset="-122"/>
              </a:rPr>
              <a:t>LED</a:t>
            </a:r>
          </a:p>
          <a:p>
            <a:pPr marL="285750" indent="-285750" eaLnBrk="0" hangingPunct="0">
              <a:buClr>
                <a:schemeClr val="folHlink"/>
              </a:buClr>
              <a:buFont typeface="Arial" pitchFamily="34" charset="0"/>
              <a:buChar char="•"/>
            </a:pPr>
            <a:r>
              <a:rPr lang="en-US" altLang="zh-CN" sz="1600" b="1" i="1" dirty="0" smtClean="0">
                <a:solidFill>
                  <a:srgbClr val="FF0000"/>
                </a:solidFill>
                <a:latin typeface="微软雅黑" pitchFamily="34" charset="-122"/>
                <a:ea typeface="微软雅黑" pitchFamily="34" charset="-122"/>
              </a:rPr>
              <a:t>Qualified by Key </a:t>
            </a:r>
            <a:r>
              <a:rPr lang="en-US" altLang="zh-CN" sz="1600" b="1" dirty="0" smtClean="0">
                <a:solidFill>
                  <a:srgbClr val="FF0000"/>
                </a:solidFill>
              </a:rPr>
              <a:t>Europe and </a:t>
            </a:r>
            <a:r>
              <a:rPr lang="en-US" altLang="zh-CN" sz="1600" b="1" i="1" dirty="0" smtClean="0">
                <a:solidFill>
                  <a:srgbClr val="FF0000"/>
                </a:solidFill>
                <a:latin typeface="微软雅黑" pitchFamily="34" charset="-122"/>
                <a:ea typeface="微软雅黑" pitchFamily="34" charset="-122"/>
              </a:rPr>
              <a:t>Japan customer</a:t>
            </a:r>
            <a:r>
              <a:rPr lang="en-US" altLang="zh-CN" sz="1600" b="1" dirty="0" smtClean="0">
                <a:solidFill>
                  <a:srgbClr val="FF0000"/>
                </a:solidFill>
                <a:latin typeface="微软雅黑" pitchFamily="34" charset="-122"/>
                <a:ea typeface="微软雅黑" pitchFamily="34" charset="-122"/>
              </a:rPr>
              <a:t>.</a:t>
            </a:r>
            <a:endParaRPr lang="zh-CN" altLang="en-US" sz="1600" b="1" dirty="0">
              <a:solidFill>
                <a:srgbClr val="FF0000"/>
              </a:solidFill>
              <a:latin typeface="微软雅黑" pitchFamily="34" charset="-122"/>
              <a:ea typeface="微软雅黑" pitchFamily="34" charset="-122"/>
            </a:endParaRPr>
          </a:p>
        </p:txBody>
      </p:sp>
      <p:sp>
        <p:nvSpPr>
          <p:cNvPr id="22" name="Oval 32"/>
          <p:cNvSpPr>
            <a:spLocks noChangeArrowheads="1"/>
          </p:cNvSpPr>
          <p:nvPr/>
        </p:nvSpPr>
        <p:spPr bwMode="gray">
          <a:xfrm>
            <a:off x="2071687" y="1498600"/>
            <a:ext cx="804863" cy="401638"/>
          </a:xfrm>
          <a:prstGeom prst="ellipse">
            <a:avLst/>
          </a:prstGeom>
          <a:solidFill>
            <a:srgbClr val="0F2145">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grpSp>
        <p:nvGrpSpPr>
          <p:cNvPr id="12" name="Group 49"/>
          <p:cNvGrpSpPr>
            <a:grpSpLocks/>
          </p:cNvGrpSpPr>
          <p:nvPr/>
        </p:nvGrpSpPr>
        <p:grpSpPr bwMode="auto">
          <a:xfrm>
            <a:off x="2212975" y="1066800"/>
            <a:ext cx="947737" cy="769938"/>
            <a:chOff x="1418" y="834"/>
            <a:chExt cx="568" cy="485"/>
          </a:xfrm>
        </p:grpSpPr>
        <p:sp>
          <p:nvSpPr>
            <p:cNvPr id="32" name="Oval 33"/>
            <p:cNvSpPr>
              <a:spLocks noChangeArrowheads="1"/>
            </p:cNvSpPr>
            <p:nvPr/>
          </p:nvSpPr>
          <p:spPr bwMode="gray">
            <a:xfrm>
              <a:off x="1418" y="834"/>
              <a:ext cx="568" cy="485"/>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33" name="Oval 34"/>
            <p:cNvSpPr>
              <a:spLocks noChangeArrowheads="1"/>
            </p:cNvSpPr>
            <p:nvPr/>
          </p:nvSpPr>
          <p:spPr bwMode="gray">
            <a:xfrm>
              <a:off x="1426" y="837"/>
              <a:ext cx="555" cy="474"/>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34" name="Oval 35"/>
            <p:cNvSpPr>
              <a:spLocks noChangeArrowheads="1"/>
            </p:cNvSpPr>
            <p:nvPr/>
          </p:nvSpPr>
          <p:spPr bwMode="gray">
            <a:xfrm>
              <a:off x="1433" y="844"/>
              <a:ext cx="527" cy="443"/>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35" name="Oval 36"/>
            <p:cNvSpPr>
              <a:spLocks noChangeArrowheads="1"/>
            </p:cNvSpPr>
            <p:nvPr/>
          </p:nvSpPr>
          <p:spPr bwMode="gray">
            <a:xfrm>
              <a:off x="1467" y="860"/>
              <a:ext cx="470" cy="35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sz="1600" b="1">
                <a:latin typeface="微软雅黑" pitchFamily="34" charset="-122"/>
                <a:ea typeface="微软雅黑" pitchFamily="34" charset="-122"/>
              </a:endParaRPr>
            </a:p>
          </p:txBody>
        </p:sp>
        <p:sp>
          <p:nvSpPr>
            <p:cNvPr id="36" name="Text Box 37"/>
            <p:cNvSpPr txBox="1">
              <a:spLocks noChangeArrowheads="1"/>
            </p:cNvSpPr>
            <p:nvPr/>
          </p:nvSpPr>
          <p:spPr bwMode="gray">
            <a:xfrm>
              <a:off x="1440" y="990"/>
              <a:ext cx="450"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altLang="zh-CN" sz="1600" b="1">
                  <a:solidFill>
                    <a:srgbClr val="FF0000"/>
                  </a:solidFill>
                  <a:latin typeface="微软雅黑" pitchFamily="34" charset="-122"/>
                  <a:ea typeface="微软雅黑" pitchFamily="34" charset="-122"/>
                </a:rPr>
                <a:t>2005</a:t>
              </a:r>
            </a:p>
          </p:txBody>
        </p:sp>
      </p:grpSp>
      <p:sp>
        <p:nvSpPr>
          <p:cNvPr id="24" name="Rectangle 39"/>
          <p:cNvSpPr>
            <a:spLocks noChangeArrowheads="1"/>
          </p:cNvSpPr>
          <p:nvPr/>
        </p:nvSpPr>
        <p:spPr bwMode="auto">
          <a:xfrm>
            <a:off x="3094037" y="1441450"/>
            <a:ext cx="43116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0" hangingPunct="0"/>
            <a:r>
              <a:rPr lang="en-US" altLang="zh-CN" sz="1400" b="1" dirty="0" smtClean="0">
                <a:latin typeface="微软雅黑" pitchFamily="34" charset="-122"/>
                <a:ea typeface="微软雅黑" pitchFamily="34" charset="-122"/>
              </a:rPr>
              <a:t>·Mass Produced Hi-power White LED</a:t>
            </a:r>
            <a:endParaRPr lang="en-US" altLang="zh-CN" sz="1400" b="1" dirty="0">
              <a:latin typeface="微软雅黑" pitchFamily="34" charset="-122"/>
              <a:ea typeface="微软雅黑" pitchFamily="34" charset="-122"/>
            </a:endParaRPr>
          </a:p>
        </p:txBody>
      </p:sp>
      <p:grpSp>
        <p:nvGrpSpPr>
          <p:cNvPr id="13" name="Group 57"/>
          <p:cNvGrpSpPr>
            <a:grpSpLocks/>
          </p:cNvGrpSpPr>
          <p:nvPr/>
        </p:nvGrpSpPr>
        <p:grpSpPr bwMode="auto">
          <a:xfrm>
            <a:off x="2628652" y="4221088"/>
            <a:ext cx="1511300" cy="1512887"/>
            <a:chOff x="1405" y="2923"/>
            <a:chExt cx="1232" cy="1259"/>
          </a:xfrm>
        </p:grpSpPr>
        <p:sp>
          <p:nvSpPr>
            <p:cNvPr id="27" name="Oval 8"/>
            <p:cNvSpPr>
              <a:spLocks noChangeArrowheads="1"/>
            </p:cNvSpPr>
            <p:nvPr/>
          </p:nvSpPr>
          <p:spPr bwMode="gray">
            <a:xfrm>
              <a:off x="1405" y="2923"/>
              <a:ext cx="1232" cy="1259"/>
            </a:xfrm>
            <a:prstGeom prst="ellipse">
              <a:avLst/>
            </a:prstGeom>
            <a:gradFill rotWithShape="1">
              <a:gsLst>
                <a:gs pos="0">
                  <a:srgbClr val="636869"/>
                </a:gs>
                <a:gs pos="100000">
                  <a:srgbClr val="D6E1E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28" name="Oval 9"/>
            <p:cNvSpPr>
              <a:spLocks noChangeArrowheads="1"/>
            </p:cNvSpPr>
            <p:nvPr/>
          </p:nvSpPr>
          <p:spPr bwMode="gray">
            <a:xfrm>
              <a:off x="1418" y="2934"/>
              <a:ext cx="1203" cy="1227"/>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29" name="Oval 10"/>
            <p:cNvSpPr>
              <a:spLocks noChangeArrowheads="1"/>
            </p:cNvSpPr>
            <p:nvPr/>
          </p:nvSpPr>
          <p:spPr bwMode="gray">
            <a:xfrm>
              <a:off x="1429" y="2955"/>
              <a:ext cx="1145" cy="114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30" name="Oval 11"/>
            <p:cNvSpPr>
              <a:spLocks noChangeArrowheads="1"/>
            </p:cNvSpPr>
            <p:nvPr/>
          </p:nvSpPr>
          <p:spPr bwMode="gray">
            <a:xfrm>
              <a:off x="1487" y="3015"/>
              <a:ext cx="1018" cy="931"/>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31" name="Text Box 12"/>
            <p:cNvSpPr txBox="1">
              <a:spLocks noChangeArrowheads="1"/>
            </p:cNvSpPr>
            <p:nvPr/>
          </p:nvSpPr>
          <p:spPr bwMode="gray">
            <a:xfrm>
              <a:off x="1558" y="3375"/>
              <a:ext cx="982" cy="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altLang="zh-CN" sz="2800" b="1" dirty="0" smtClean="0">
                  <a:solidFill>
                    <a:srgbClr val="FF0000"/>
                  </a:solidFill>
                  <a:latin typeface="Verdana" pitchFamily="34" charset="0"/>
                </a:rPr>
                <a:t>2011</a:t>
              </a:r>
              <a:endParaRPr lang="en-US" altLang="zh-CN" sz="2800" b="1" dirty="0">
                <a:solidFill>
                  <a:srgbClr val="FF0000"/>
                </a:solidFill>
                <a:latin typeface="Verdana" pitchFamily="34" charset="0"/>
              </a:endParaRPr>
            </a:p>
          </p:txBody>
        </p:sp>
      </p:grpSp>
      <p:sp>
        <p:nvSpPr>
          <p:cNvPr id="26" name="Text Box 73"/>
          <p:cNvSpPr txBox="1">
            <a:spLocks noChangeArrowheads="1"/>
          </p:cNvSpPr>
          <p:nvPr/>
        </p:nvSpPr>
        <p:spPr bwMode="gray">
          <a:xfrm>
            <a:off x="4067919" y="4512022"/>
            <a:ext cx="18002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95363" eaLnBrk="0" hangingPunct="0"/>
            <a:r>
              <a:rPr lang="en-US" altLang="zh-CN" sz="1500" b="1" dirty="0" smtClean="0">
                <a:latin typeface="微软雅黑" pitchFamily="34" charset="-122"/>
                <a:ea typeface="微软雅黑" pitchFamily="34" charset="-122"/>
              </a:rPr>
              <a:t>·</a:t>
            </a:r>
            <a:r>
              <a:rPr lang="en-US" altLang="zh-CN" sz="1600" b="1" dirty="0">
                <a:latin typeface="微软雅黑" pitchFamily="34" charset="-122"/>
                <a:ea typeface="微软雅黑" pitchFamily="34" charset="-122"/>
              </a:rPr>
              <a:t>Middle and High Power SMD </a:t>
            </a:r>
            <a:r>
              <a:rPr lang="en-US" altLang="zh-CN" sz="1600" b="1" dirty="0" smtClean="0">
                <a:latin typeface="微软雅黑" pitchFamily="34" charset="-122"/>
                <a:ea typeface="微软雅黑" pitchFamily="34" charset="-122"/>
              </a:rPr>
              <a:t>Series Completed</a:t>
            </a:r>
            <a:endParaRPr lang="zh-CN" altLang="en-US" sz="1600" b="1" dirty="0">
              <a:latin typeface="微软雅黑" pitchFamily="34" charset="-122"/>
              <a:ea typeface="微软雅黑" pitchFamily="34" charset="-122"/>
            </a:endParaRPr>
          </a:p>
        </p:txBody>
      </p:sp>
      <p:sp>
        <p:nvSpPr>
          <p:cNvPr id="67" name="标题 66"/>
          <p:cNvSpPr>
            <a:spLocks noGrp="1"/>
          </p:cNvSpPr>
          <p:nvPr>
            <p:ph type="title"/>
          </p:nvPr>
        </p:nvSpPr>
        <p:spPr>
          <a:xfrm>
            <a:off x="428625" y="116632"/>
            <a:ext cx="5157611" cy="514350"/>
          </a:xfrm>
        </p:spPr>
        <p:txBody>
          <a:bodyPr>
            <a:noAutofit/>
          </a:bodyPr>
          <a:lstStyle/>
          <a:p>
            <a:r>
              <a:rPr lang="en-US" altLang="zh-CN" sz="3200" b="1" dirty="0" smtClean="0"/>
              <a:t>LIGHTNING Overview</a:t>
            </a:r>
            <a:endParaRPr lang="zh-CN" altLang="en-US" sz="3200" b="1" dirty="0"/>
          </a:p>
        </p:txBody>
      </p:sp>
      <p:sp>
        <p:nvSpPr>
          <p:cNvPr id="14" name="Date Placeholder 13"/>
          <p:cNvSpPr>
            <a:spLocks noGrp="1"/>
          </p:cNvSpPr>
          <p:nvPr>
            <p:ph type="dt" sz="half" idx="10"/>
          </p:nvPr>
        </p:nvSpPr>
        <p:spPr/>
        <p:txBody>
          <a:bodyPr/>
          <a:lstStyle/>
          <a:p>
            <a:fld id="{44297DD8-5EED-4937-BB7A-76B8D039F6F7}" type="datetime1">
              <a:rPr lang="zh-CN" altLang="en-US" smtClean="0"/>
              <a:pPr/>
              <a:t>2013/11/29</a:t>
            </a:fld>
            <a:endParaRPr lang="zh-CN" altLang="en-US"/>
          </a:p>
        </p:txBody>
      </p:sp>
      <p:sp>
        <p:nvSpPr>
          <p:cNvPr id="15" name="Slide Number Placeholder 14"/>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spTree>
    <p:extLst>
      <p:ext uri="{BB962C8B-B14F-4D97-AF65-F5344CB8AC3E}">
        <p14:creationId xmlns="" xmlns:p14="http://schemas.microsoft.com/office/powerpoint/2010/main" val="2872413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smtClean="0"/>
              <a:t>2013-01-24</a:t>
            </a: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a:t>
            </a:fld>
            <a:endParaRPr lang="zh-CN" altLang="en-US"/>
          </a:p>
        </p:txBody>
      </p:sp>
      <p:sp>
        <p:nvSpPr>
          <p:cNvPr id="46081" name="Rectangle 1"/>
          <p:cNvSpPr>
            <a:spLocks noChangeArrowheads="1"/>
          </p:cNvSpPr>
          <p:nvPr/>
        </p:nvSpPr>
        <p:spPr bwMode="auto">
          <a:xfrm>
            <a:off x="0" y="848758"/>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Calibri" pitchFamily="34" charset="0"/>
              </a:rPr>
              <a:t>Our Mission: Focus on improving people</a:t>
            </a:r>
            <a:r>
              <a:rPr kumimoji="0" lang="en-US" altLang="zh-CN" sz="3200" b="0" i="0" u="none" strike="noStrike" cap="none" normalizeH="0" baseline="0" dirty="0" smtClean="0">
                <a:ln>
                  <a:noFill/>
                </a:ln>
                <a:solidFill>
                  <a:schemeClr val="tx1"/>
                </a:solidFill>
                <a:effectLst/>
                <a:latin typeface="Arial"/>
                <a:ea typeface="宋体" pitchFamily="2" charset="-122"/>
                <a:cs typeface="Calibri" pitchFamily="34" charset="0"/>
              </a:rPr>
              <a:t>’</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Calibri" pitchFamily="34" charset="0"/>
              </a:rPr>
              <a:t>s live  through scientific and technological innovation in LED field.</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Calibri" pitchFamily="34" charset="0"/>
              </a:rPr>
              <a:t>Our Vision: </a:t>
            </a:r>
            <a:r>
              <a:rPr kumimoji="0" lang="en-US" altLang="zh-CN" sz="3200" b="0" i="0" u="none" strike="noStrike" cap="none" normalizeH="0" baseline="0" dirty="0" smtClean="0">
                <a:ln>
                  <a:noFill/>
                </a:ln>
                <a:solidFill>
                  <a:schemeClr val="tx1"/>
                </a:solidFill>
                <a:effectLst/>
                <a:latin typeface="Arial"/>
                <a:ea typeface="宋体" pitchFamily="2" charset="-122"/>
                <a:cs typeface="Calibri" pitchFamily="34" charset="0"/>
              </a:rPr>
              <a:t> </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Calibri" pitchFamily="34" charset="0"/>
              </a:rPr>
              <a:t>We will become the global LED chip leader through scientific and technological innovation, we will deliver superior value for our customer, we will be the best place to work for people who share our passion.</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Calibri" pitchFamily="34" charset="0"/>
              </a:rPr>
              <a:t>Our Value: </a:t>
            </a:r>
            <a:r>
              <a:rPr kumimoji="0" lang="en-US" altLang="zh-CN" sz="3200" b="0" i="0" u="none" strike="noStrike" cap="none" normalizeH="0" baseline="0" dirty="0" smtClean="0">
                <a:ln>
                  <a:noFill/>
                </a:ln>
                <a:solidFill>
                  <a:schemeClr val="tx1"/>
                </a:solidFill>
                <a:effectLst/>
                <a:latin typeface="Arial"/>
                <a:ea typeface="宋体" pitchFamily="2" charset="-122"/>
                <a:cs typeface="Calibri" pitchFamily="34" charset="0"/>
              </a:rPr>
              <a:t> </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Calibri" pitchFamily="34" charset="0"/>
              </a:rPr>
              <a:t>Focus on customer, develop through scientific and technological innovation, build up brand with professionalism.</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Strategy</a:t>
            </a:r>
            <a:endParaRPr lang="en-US" dirty="0"/>
          </a:p>
        </p:txBody>
      </p:sp>
      <p:sp>
        <p:nvSpPr>
          <p:cNvPr id="3" name="Content Placeholder 2"/>
          <p:cNvSpPr>
            <a:spLocks noGrp="1"/>
          </p:cNvSpPr>
          <p:nvPr>
            <p:ph idx="1"/>
          </p:nvPr>
        </p:nvSpPr>
        <p:spPr/>
        <p:txBody>
          <a:bodyPr>
            <a:normAutofit/>
          </a:bodyPr>
          <a:lstStyle/>
          <a:p>
            <a:r>
              <a:rPr lang="en-US" dirty="0">
                <a:solidFill>
                  <a:srgbClr val="000000"/>
                </a:solidFill>
              </a:rPr>
              <a:t>Partner with leading customers</a:t>
            </a:r>
            <a:r>
              <a:rPr lang="en-US" dirty="0" smtClean="0">
                <a:solidFill>
                  <a:srgbClr val="000000"/>
                </a:solidFill>
              </a:rPr>
              <a:t>, content </a:t>
            </a:r>
            <a:r>
              <a:rPr lang="en-US" dirty="0">
                <a:solidFill>
                  <a:srgbClr val="000000"/>
                </a:solidFill>
              </a:rPr>
              <a:t>and service </a:t>
            </a:r>
            <a:r>
              <a:rPr lang="en-US" dirty="0" smtClean="0">
                <a:solidFill>
                  <a:srgbClr val="000000"/>
                </a:solidFill>
              </a:rPr>
              <a:t>providers in Lighting Business.</a:t>
            </a:r>
            <a:endParaRPr lang="en-US" dirty="0">
              <a:solidFill>
                <a:srgbClr val="000000"/>
              </a:solidFill>
            </a:endParaRPr>
          </a:p>
          <a:p>
            <a:r>
              <a:rPr lang="en-US" dirty="0" smtClean="0">
                <a:solidFill>
                  <a:srgbClr val="000000"/>
                </a:solidFill>
              </a:rPr>
              <a:t>Develop </a:t>
            </a:r>
            <a:r>
              <a:rPr lang="en-US" dirty="0">
                <a:solidFill>
                  <a:srgbClr val="000000"/>
                </a:solidFill>
              </a:rPr>
              <a:t>customer </a:t>
            </a:r>
            <a:r>
              <a:rPr lang="en-US" dirty="0" smtClean="0">
                <a:solidFill>
                  <a:srgbClr val="000000"/>
                </a:solidFill>
              </a:rPr>
              <a:t>solutions based on leading technology that combine LED chips, package &amp; materials.</a:t>
            </a:r>
            <a:endParaRPr lang="en-US" dirty="0">
              <a:solidFill>
                <a:srgbClr val="000000"/>
              </a:solidFill>
            </a:endParaRPr>
          </a:p>
          <a:p>
            <a:r>
              <a:rPr lang="en-US" dirty="0" smtClean="0">
                <a:solidFill>
                  <a:srgbClr val="000000"/>
                </a:solidFill>
              </a:rPr>
              <a:t>Manage </a:t>
            </a:r>
            <a:r>
              <a:rPr lang="en-US" dirty="0">
                <a:solidFill>
                  <a:srgbClr val="000000"/>
                </a:solidFill>
              </a:rPr>
              <a:t>a balanced </a:t>
            </a:r>
            <a:r>
              <a:rPr lang="en-US" dirty="0" smtClean="0">
                <a:solidFill>
                  <a:srgbClr val="000000"/>
                </a:solidFill>
              </a:rPr>
              <a:t>&amp; competitive portfolio </a:t>
            </a:r>
            <a:r>
              <a:rPr lang="en-US" dirty="0">
                <a:solidFill>
                  <a:srgbClr val="000000"/>
                </a:solidFill>
              </a:rPr>
              <a:t>spanning e</a:t>
            </a:r>
            <a:r>
              <a:rPr lang="en-US" dirty="0" smtClean="0">
                <a:solidFill>
                  <a:srgbClr val="000000"/>
                </a:solidFill>
              </a:rPr>
              <a:t>merging</a:t>
            </a:r>
            <a:r>
              <a:rPr lang="en-US" dirty="0">
                <a:solidFill>
                  <a:srgbClr val="000000"/>
                </a:solidFill>
              </a:rPr>
              <a:t>, </a:t>
            </a:r>
            <a:r>
              <a:rPr lang="en-US" dirty="0" smtClean="0">
                <a:solidFill>
                  <a:srgbClr val="000000"/>
                </a:solidFill>
              </a:rPr>
              <a:t>growth and mature products.</a:t>
            </a:r>
            <a:endParaRPr lang="en-US" dirty="0">
              <a:solidFill>
                <a:srgbClr val="000000"/>
              </a:solidFill>
            </a:endParaRPr>
          </a:p>
          <a:p>
            <a:endParaRPr lang="en-US" dirty="0"/>
          </a:p>
        </p:txBody>
      </p:sp>
      <p:sp>
        <p:nvSpPr>
          <p:cNvPr id="4" name="Date Placeholder 3"/>
          <p:cNvSpPr>
            <a:spLocks noGrp="1"/>
          </p:cNvSpPr>
          <p:nvPr>
            <p:ph type="dt" sz="half" idx="10"/>
          </p:nvPr>
        </p:nvSpPr>
        <p:spPr/>
        <p:txBody>
          <a:bodyPr/>
          <a:lstStyle/>
          <a:p>
            <a:fld id="{D431C7CF-E44E-482C-AD7F-AA653C1D6BAF}" type="datetime1">
              <a:rPr lang="zh-CN" altLang="en-US" smtClean="0"/>
              <a:pPr/>
              <a:t>2013/11/29</a:t>
            </a:fld>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6</a:t>
            </a:fld>
            <a:endParaRPr lang="zh-CN" altLang="en-US"/>
          </a:p>
        </p:txBody>
      </p:sp>
    </p:spTree>
    <p:extLst>
      <p:ext uri="{BB962C8B-B14F-4D97-AF65-F5344CB8AC3E}">
        <p14:creationId xmlns="" xmlns:p14="http://schemas.microsoft.com/office/powerpoint/2010/main" val="407795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1" y="195635"/>
            <a:ext cx="4113023" cy="562074"/>
          </a:xfrm>
        </p:spPr>
        <p:txBody>
          <a:bodyPr>
            <a:noAutofit/>
          </a:bodyPr>
          <a:lstStyle/>
          <a:p>
            <a:pPr algn="l"/>
            <a:r>
              <a:rPr lang="en-US" sz="3200" b="1" dirty="0" smtClean="0"/>
              <a:t>Our Philosophy</a:t>
            </a:r>
            <a:endParaRPr lang="zh-CN" altLang="en-US" sz="3200" b="1" dirty="0"/>
          </a:p>
        </p:txBody>
      </p:sp>
      <p:graphicFrame>
        <p:nvGraphicFramePr>
          <p:cNvPr id="47" name="图示 46"/>
          <p:cNvGraphicFramePr/>
          <p:nvPr>
            <p:extLst>
              <p:ext uri="{D42A27DB-BD31-4B8C-83A1-F6EECF244321}">
                <p14:modId xmlns="" xmlns:p14="http://schemas.microsoft.com/office/powerpoint/2010/main" val="1412026413"/>
              </p:ext>
            </p:extLst>
          </p:nvPr>
        </p:nvGraphicFramePr>
        <p:xfrm>
          <a:off x="1259632" y="12687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3" descr="单个小人1778"/>
          <p:cNvSpPr>
            <a:spLocks noGrp="1" noChangeAspect="1" noChangeArrowheads="1"/>
          </p:cNvSpPr>
          <p:nvPr isPhoto="1"/>
        </p:nvSpPr>
        <p:spPr bwMode="auto">
          <a:xfrm>
            <a:off x="1043608" y="3140968"/>
            <a:ext cx="1008112" cy="1256974"/>
          </a:xfrm>
          <a:prstGeom prst="rect">
            <a:avLst/>
          </a:prstGeom>
          <a:blipFill dpi="0" rotWithShape="1">
            <a:blip r:embed="rId7" cstate="print"/>
            <a:srcRect/>
            <a:stretch>
              <a:fillRect/>
            </a:stretch>
          </a:blipFill>
          <a:ln w="9525">
            <a:solidFill>
              <a:schemeClr val="tx1"/>
            </a:solidFill>
            <a:miter lim="800000"/>
            <a:headEnd/>
            <a:tailEnd/>
          </a:ln>
        </p:spPr>
        <p:txBody>
          <a:bodyPr/>
          <a:lstStyle/>
          <a:p>
            <a:endParaRPr lang="zh-CN" altLang="en-US">
              <a:latin typeface="Calibri" pitchFamily="34" charset="0"/>
            </a:endParaRPr>
          </a:p>
        </p:txBody>
      </p:sp>
      <p:sp>
        <p:nvSpPr>
          <p:cNvPr id="13" name="TextBox 12"/>
          <p:cNvSpPr txBox="1"/>
          <p:nvPr/>
        </p:nvSpPr>
        <p:spPr>
          <a:xfrm>
            <a:off x="815052" y="2348880"/>
            <a:ext cx="1596847" cy="707886"/>
          </a:xfrm>
          <a:prstGeom prst="rect">
            <a:avLst/>
          </a:prstGeom>
          <a:noFill/>
        </p:spPr>
        <p:txBody>
          <a:bodyPr wrap="none" rtlCol="0">
            <a:spAutoFit/>
          </a:bodyPr>
          <a:lstStyle/>
          <a:p>
            <a:pPr algn="ctr"/>
            <a:r>
              <a:rPr lang="en-US" altLang="zh-CN" sz="2000" dirty="0"/>
              <a:t>Focus on </a:t>
            </a:r>
            <a:endParaRPr lang="en-US" altLang="zh-CN" sz="2000" dirty="0" smtClean="0"/>
          </a:p>
          <a:p>
            <a:pPr algn="ctr"/>
            <a:r>
              <a:rPr lang="en-US" altLang="zh-CN" sz="2000" dirty="0" smtClean="0"/>
              <a:t>LED package  </a:t>
            </a:r>
            <a:endParaRPr lang="zh-CN" altLang="en-US" sz="2000" dirty="0"/>
          </a:p>
        </p:txBody>
      </p:sp>
      <p:sp>
        <p:nvSpPr>
          <p:cNvPr id="14" name="Rectangle 3" descr="单个小人4"/>
          <p:cNvSpPr>
            <a:spLocks noGrp="1" noChangeAspect="1" noChangeArrowheads="1"/>
          </p:cNvSpPr>
          <p:nvPr isPhoto="1"/>
        </p:nvSpPr>
        <p:spPr bwMode="auto">
          <a:xfrm>
            <a:off x="3923928" y="332655"/>
            <a:ext cx="874250" cy="936105"/>
          </a:xfrm>
          <a:prstGeom prst="rect">
            <a:avLst/>
          </a:prstGeom>
          <a:blipFill dpi="0" rotWithShape="1">
            <a:blip r:embed="rId8" cstate="print"/>
            <a:srcRect/>
            <a:stretch>
              <a:fillRect/>
            </a:stretch>
          </a:blipFill>
          <a:ln w="9525">
            <a:solidFill>
              <a:schemeClr val="tx1"/>
            </a:solidFill>
            <a:miter lim="800000"/>
            <a:headEnd/>
            <a:tailEnd/>
          </a:ln>
        </p:spPr>
        <p:txBody>
          <a:bodyPr/>
          <a:lstStyle/>
          <a:p>
            <a:endParaRPr lang="zh-CN" altLang="en-US">
              <a:latin typeface="Calibri" pitchFamily="34" charset="0"/>
            </a:endParaRPr>
          </a:p>
        </p:txBody>
      </p:sp>
      <p:sp>
        <p:nvSpPr>
          <p:cNvPr id="15" name="TextBox 14"/>
          <p:cNvSpPr txBox="1"/>
          <p:nvPr/>
        </p:nvSpPr>
        <p:spPr>
          <a:xfrm>
            <a:off x="4863394" y="868650"/>
            <a:ext cx="2453749" cy="369332"/>
          </a:xfrm>
          <a:prstGeom prst="rect">
            <a:avLst/>
          </a:prstGeom>
          <a:noFill/>
        </p:spPr>
        <p:txBody>
          <a:bodyPr wrap="none" rtlCol="0">
            <a:spAutoFit/>
          </a:bodyPr>
          <a:lstStyle/>
          <a:p>
            <a:r>
              <a:rPr lang="en-US" altLang="zh-CN" dirty="0" smtClean="0">
                <a:latin typeface="+mj-lt"/>
                <a:ea typeface="华文中宋" pitchFamily="2" charset="-122"/>
              </a:rPr>
              <a:t>Pursuing Higher Quality </a:t>
            </a:r>
            <a:endParaRPr lang="zh-CN" altLang="en-US" dirty="0">
              <a:latin typeface="+mj-lt"/>
              <a:ea typeface="华文中宋" pitchFamily="2" charset="-122"/>
            </a:endParaRPr>
          </a:p>
        </p:txBody>
      </p:sp>
      <p:sp>
        <p:nvSpPr>
          <p:cNvPr id="16" name="Rectangle 3" descr="单个小人61"/>
          <p:cNvSpPr>
            <a:spLocks noGrp="1" noChangeAspect="1" noChangeArrowheads="1"/>
          </p:cNvSpPr>
          <p:nvPr isPhoto="1"/>
        </p:nvSpPr>
        <p:spPr bwMode="auto">
          <a:xfrm>
            <a:off x="6444208" y="2564904"/>
            <a:ext cx="1368152" cy="912576"/>
          </a:xfrm>
          <a:prstGeom prst="rect">
            <a:avLst/>
          </a:prstGeom>
          <a:blipFill dpi="0" rotWithShape="1">
            <a:blip r:embed="rId9" cstate="print"/>
            <a:srcRect/>
            <a:stretch>
              <a:fillRect/>
            </a:stretch>
          </a:blipFill>
          <a:ln w="9525">
            <a:solidFill>
              <a:schemeClr val="tx1"/>
            </a:solidFill>
            <a:miter lim="800000"/>
            <a:headEnd/>
            <a:tailEnd/>
          </a:ln>
        </p:spPr>
        <p:txBody>
          <a:bodyPr/>
          <a:lstStyle/>
          <a:p>
            <a:endParaRPr lang="zh-CN" altLang="en-US">
              <a:latin typeface="Calibri" pitchFamily="34" charset="0"/>
            </a:endParaRPr>
          </a:p>
        </p:txBody>
      </p:sp>
      <p:sp>
        <p:nvSpPr>
          <p:cNvPr id="17" name="TextBox 16"/>
          <p:cNvSpPr txBox="1"/>
          <p:nvPr/>
        </p:nvSpPr>
        <p:spPr>
          <a:xfrm>
            <a:off x="6300192" y="3636312"/>
            <a:ext cx="1727268" cy="400110"/>
          </a:xfrm>
          <a:prstGeom prst="rect">
            <a:avLst/>
          </a:prstGeom>
          <a:noFill/>
        </p:spPr>
        <p:txBody>
          <a:bodyPr wrap="none" rtlCol="0">
            <a:spAutoFit/>
          </a:bodyPr>
          <a:lstStyle/>
          <a:p>
            <a:r>
              <a:rPr lang="en-US" altLang="zh-CN" dirty="0">
                <a:latin typeface="+mj-lt"/>
                <a:ea typeface="华文中宋" pitchFamily="2" charset="-122"/>
              </a:rPr>
              <a:t>Keep</a:t>
            </a:r>
            <a:r>
              <a:rPr lang="en-US" altLang="zh-CN" sz="2000" dirty="0" smtClean="0">
                <a:latin typeface="华文中宋" pitchFamily="2" charset="-122"/>
                <a:ea typeface="华文中宋" pitchFamily="2" charset="-122"/>
              </a:rPr>
              <a:t> </a:t>
            </a:r>
            <a:r>
              <a:rPr lang="en-US" altLang="zh-CN" dirty="0">
                <a:latin typeface="+mj-lt"/>
                <a:ea typeface="华文中宋" pitchFamily="2" charset="-122"/>
              </a:rPr>
              <a:t>Innovating</a:t>
            </a:r>
          </a:p>
        </p:txBody>
      </p:sp>
      <p:sp>
        <p:nvSpPr>
          <p:cNvPr id="18" name="Rectangle 3" descr="单个小人60"/>
          <p:cNvSpPr>
            <a:spLocks noGrp="1" noChangeAspect="1" noChangeArrowheads="1"/>
          </p:cNvSpPr>
          <p:nvPr isPhoto="1"/>
        </p:nvSpPr>
        <p:spPr bwMode="auto">
          <a:xfrm>
            <a:off x="3763137" y="5301208"/>
            <a:ext cx="1168904" cy="864096"/>
          </a:xfrm>
          <a:prstGeom prst="rect">
            <a:avLst/>
          </a:prstGeom>
          <a:blipFill dpi="0" rotWithShape="1">
            <a:blip r:embed="rId10" cstate="print"/>
            <a:srcRect/>
            <a:stretch>
              <a:fillRect/>
            </a:stretch>
          </a:blipFill>
          <a:ln w="9525">
            <a:solidFill>
              <a:schemeClr val="tx1"/>
            </a:solidFill>
            <a:miter lim="800000"/>
            <a:headEnd/>
            <a:tailEnd/>
          </a:ln>
        </p:spPr>
        <p:txBody>
          <a:bodyPr/>
          <a:lstStyle/>
          <a:p>
            <a:endParaRPr lang="zh-CN" altLang="en-US">
              <a:latin typeface="Calibri" pitchFamily="34" charset="0"/>
            </a:endParaRPr>
          </a:p>
        </p:txBody>
      </p:sp>
      <p:sp>
        <p:nvSpPr>
          <p:cNvPr id="19" name="TextBox 18"/>
          <p:cNvSpPr txBox="1"/>
          <p:nvPr/>
        </p:nvSpPr>
        <p:spPr>
          <a:xfrm>
            <a:off x="603720" y="5355124"/>
            <a:ext cx="3151577" cy="707886"/>
          </a:xfrm>
          <a:prstGeom prst="rect">
            <a:avLst/>
          </a:prstGeom>
          <a:noFill/>
        </p:spPr>
        <p:txBody>
          <a:bodyPr wrap="square" rtlCol="0">
            <a:spAutoFit/>
          </a:bodyPr>
          <a:lstStyle/>
          <a:p>
            <a:pPr algn="r"/>
            <a:r>
              <a:rPr lang="en-US" altLang="zh-CN" sz="2000" dirty="0"/>
              <a:t>Company and employees </a:t>
            </a:r>
          </a:p>
          <a:p>
            <a:pPr algn="r"/>
            <a:r>
              <a:rPr lang="en-US" altLang="zh-CN" sz="2000" dirty="0"/>
              <a:t>Company and customers </a:t>
            </a:r>
            <a:endParaRPr lang="zh-CN" altLang="en-US" sz="2000" dirty="0"/>
          </a:p>
        </p:txBody>
      </p:sp>
      <p:sp>
        <p:nvSpPr>
          <p:cNvPr id="3" name="Date Placeholder 2"/>
          <p:cNvSpPr>
            <a:spLocks noGrp="1"/>
          </p:cNvSpPr>
          <p:nvPr>
            <p:ph type="dt" sz="half" idx="10"/>
          </p:nvPr>
        </p:nvSpPr>
        <p:spPr/>
        <p:txBody>
          <a:bodyPr/>
          <a:lstStyle/>
          <a:p>
            <a:fld id="{C711DFA5-EFB9-4811-B2EF-308C53FDD39A}" type="datetime1">
              <a:rPr lang="zh-CN" altLang="en-US" smtClean="0"/>
              <a:pPr/>
              <a:t>2013/11/29</a:t>
            </a:fld>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7</a:t>
            </a:fld>
            <a:endParaRPr lang="zh-CN" altLang="en-US"/>
          </a:p>
        </p:txBody>
      </p:sp>
    </p:spTree>
    <p:extLst>
      <p:ext uri="{BB962C8B-B14F-4D97-AF65-F5344CB8AC3E}">
        <p14:creationId xmlns="" xmlns:p14="http://schemas.microsoft.com/office/powerpoint/2010/main" val="1728116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093296"/>
            <a:ext cx="7488832" cy="476672"/>
          </a:xfrm>
        </p:spPr>
        <p:txBody>
          <a:bodyPr>
            <a:normAutofit fontScale="90000"/>
          </a:bodyPr>
          <a:lstStyle/>
          <a:p>
            <a:pPr algn="l"/>
            <a:r>
              <a:rPr lang="en-US" altLang="zh-CN" sz="3200" b="1" dirty="0"/>
              <a:t>People-oriented, </a:t>
            </a:r>
            <a:r>
              <a:rPr lang="en-US" altLang="zh-CN" sz="3200" b="1" dirty="0" smtClean="0"/>
              <a:t>full </a:t>
            </a:r>
            <a:r>
              <a:rPr lang="en-US" altLang="zh-CN" sz="3200" b="1" dirty="0"/>
              <a:t>scope to the talents</a:t>
            </a:r>
            <a:endParaRPr lang="zh-CN" altLang="en-US" sz="3200" b="1" dirty="0"/>
          </a:p>
        </p:txBody>
      </p:sp>
      <p:sp>
        <p:nvSpPr>
          <p:cNvPr id="11" name="Text Box 618"/>
          <p:cNvSpPr txBox="1">
            <a:spLocks noChangeArrowheads="1"/>
          </p:cNvSpPr>
          <p:nvPr/>
        </p:nvSpPr>
        <p:spPr bwMode="black">
          <a:xfrm>
            <a:off x="827584" y="1772816"/>
            <a:ext cx="361990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600" b="1" dirty="0">
                <a:solidFill>
                  <a:schemeClr val="tx2"/>
                </a:solidFill>
                <a:effectLst>
                  <a:outerShdw blurRad="38100" dist="38100" dir="2700000" algn="tl">
                    <a:srgbClr val="C0C0C0"/>
                  </a:outerShdw>
                </a:effectLst>
                <a:latin typeface="Verdana" pitchFamily="34" charset="0"/>
                <a:ea typeface="宋体" pitchFamily="2" charset="-122"/>
              </a:rPr>
              <a:t>High-level Management Team</a:t>
            </a:r>
          </a:p>
        </p:txBody>
      </p:sp>
      <p:sp>
        <p:nvSpPr>
          <p:cNvPr id="12" name="Text Box 619"/>
          <p:cNvSpPr txBox="1">
            <a:spLocks noChangeArrowheads="1"/>
          </p:cNvSpPr>
          <p:nvPr/>
        </p:nvSpPr>
        <p:spPr bwMode="black">
          <a:xfrm>
            <a:off x="683568" y="2420888"/>
            <a:ext cx="380585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600" b="1" dirty="0">
                <a:solidFill>
                  <a:schemeClr val="tx2"/>
                </a:solidFill>
                <a:effectLst>
                  <a:outerShdw blurRad="38100" dist="38100" dir="2700000" algn="tl">
                    <a:srgbClr val="C0C0C0"/>
                  </a:outerShdw>
                </a:effectLst>
                <a:latin typeface="Verdana" pitchFamily="34" charset="0"/>
                <a:ea typeface="宋体" pitchFamily="2" charset="-122"/>
              </a:rPr>
              <a:t>High </a:t>
            </a:r>
            <a:r>
              <a:rPr lang="en-US" altLang="zh-CN" sz="1600" b="1" dirty="0" smtClean="0">
                <a:solidFill>
                  <a:schemeClr val="tx2"/>
                </a:solidFill>
                <a:effectLst>
                  <a:outerShdw blurRad="38100" dist="38100" dir="2700000" algn="tl">
                    <a:srgbClr val="C0C0C0"/>
                  </a:outerShdw>
                </a:effectLst>
                <a:latin typeface="Verdana" pitchFamily="34" charset="0"/>
                <a:ea typeface="宋体" pitchFamily="2" charset="-122"/>
              </a:rPr>
              <a:t>Efficiency Marketing Team</a:t>
            </a:r>
            <a:endParaRPr kumimoji="0" lang="zh-CN" altLang="en-US" sz="1600" b="1" dirty="0">
              <a:solidFill>
                <a:schemeClr val="tx2"/>
              </a:solidFill>
              <a:effectLst>
                <a:outerShdw blurRad="38100" dist="38100" dir="2700000" algn="tl">
                  <a:srgbClr val="C0C0C0"/>
                </a:outerShdw>
              </a:effectLst>
              <a:latin typeface="Verdana" pitchFamily="34" charset="0"/>
              <a:ea typeface="宋体" pitchFamily="2" charset="-122"/>
            </a:endParaRPr>
          </a:p>
        </p:txBody>
      </p:sp>
      <p:sp>
        <p:nvSpPr>
          <p:cNvPr id="13" name="Text Box 620"/>
          <p:cNvSpPr txBox="1">
            <a:spLocks noChangeArrowheads="1"/>
          </p:cNvSpPr>
          <p:nvPr/>
        </p:nvSpPr>
        <p:spPr bwMode="black">
          <a:xfrm>
            <a:off x="755576" y="3140968"/>
            <a:ext cx="3744416"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a:solidFill>
                  <a:schemeClr val="tx2"/>
                </a:solidFill>
                <a:effectLst>
                  <a:outerShdw blurRad="38100" dist="38100" dir="2700000" algn="tl">
                    <a:srgbClr val="C0C0C0"/>
                  </a:outerShdw>
                </a:effectLst>
                <a:latin typeface="Verdana" pitchFamily="34" charset="0"/>
                <a:ea typeface="宋体" pitchFamily="2" charset="-122"/>
              </a:rPr>
              <a:t>Professional production </a:t>
            </a:r>
            <a:r>
              <a:rPr lang="en-US" altLang="zh-CN" sz="1600" b="1" dirty="0" smtClean="0">
                <a:solidFill>
                  <a:schemeClr val="tx2"/>
                </a:solidFill>
                <a:effectLst>
                  <a:outerShdw blurRad="38100" dist="38100" dir="2700000" algn="tl">
                    <a:srgbClr val="C0C0C0"/>
                  </a:outerShdw>
                </a:effectLst>
                <a:latin typeface="Verdana" pitchFamily="34" charset="0"/>
                <a:ea typeface="宋体" pitchFamily="2" charset="-122"/>
              </a:rPr>
              <a:t>team</a:t>
            </a:r>
            <a:endParaRPr kumimoji="0" lang="zh-CN" altLang="en-US" sz="1600" b="1" dirty="0">
              <a:solidFill>
                <a:schemeClr val="tx2"/>
              </a:solidFill>
              <a:effectLst>
                <a:outerShdw blurRad="38100" dist="38100" dir="2700000" algn="tl">
                  <a:srgbClr val="C0C0C0"/>
                </a:outerShdw>
              </a:effectLst>
              <a:latin typeface="Verdana" pitchFamily="34" charset="0"/>
              <a:ea typeface="宋体" pitchFamily="2" charset="-122"/>
            </a:endParaRPr>
          </a:p>
        </p:txBody>
      </p:sp>
      <p:sp>
        <p:nvSpPr>
          <p:cNvPr id="14" name="Text Box 621"/>
          <p:cNvSpPr txBox="1">
            <a:spLocks noChangeArrowheads="1"/>
          </p:cNvSpPr>
          <p:nvPr/>
        </p:nvSpPr>
        <p:spPr bwMode="black">
          <a:xfrm>
            <a:off x="251520" y="3861048"/>
            <a:ext cx="430438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1600" b="1" dirty="0">
                <a:solidFill>
                  <a:schemeClr val="tx2"/>
                </a:solidFill>
                <a:effectLst>
                  <a:outerShdw blurRad="38100" dist="38100" dir="2700000" algn="tl">
                    <a:srgbClr val="C0C0C0"/>
                  </a:outerShdw>
                </a:effectLst>
                <a:latin typeface="Verdana" pitchFamily="34" charset="0"/>
                <a:ea typeface="宋体" pitchFamily="2" charset="-122"/>
              </a:rPr>
              <a:t>Professional </a:t>
            </a:r>
            <a:r>
              <a:rPr lang="en-US" altLang="zh-CN" sz="1600" b="1" dirty="0" smtClean="0">
                <a:solidFill>
                  <a:schemeClr val="tx2"/>
                </a:solidFill>
                <a:effectLst>
                  <a:outerShdw blurRad="38100" dist="38100" dir="2700000" algn="tl">
                    <a:srgbClr val="C0C0C0"/>
                  </a:outerShdw>
                </a:effectLst>
                <a:latin typeface="Verdana" pitchFamily="34" charset="0"/>
                <a:ea typeface="宋体" pitchFamily="2" charset="-122"/>
              </a:rPr>
              <a:t>Customer </a:t>
            </a:r>
            <a:r>
              <a:rPr lang="en-US" altLang="zh-CN" sz="1600" b="1" dirty="0">
                <a:solidFill>
                  <a:schemeClr val="tx2"/>
                </a:solidFill>
                <a:effectLst>
                  <a:outerShdw blurRad="38100" dist="38100" dir="2700000" algn="tl">
                    <a:srgbClr val="C0C0C0"/>
                  </a:outerShdw>
                </a:effectLst>
                <a:latin typeface="Verdana" pitchFamily="34" charset="0"/>
                <a:ea typeface="宋体" pitchFamily="2" charset="-122"/>
              </a:rPr>
              <a:t>service team</a:t>
            </a:r>
            <a:endParaRPr kumimoji="0" lang="zh-CN" altLang="en-US" sz="1600" b="1" dirty="0">
              <a:solidFill>
                <a:schemeClr val="tx2"/>
              </a:solidFill>
              <a:effectLst>
                <a:outerShdw blurRad="38100" dist="38100" dir="2700000" algn="tl">
                  <a:srgbClr val="C0C0C0"/>
                </a:outerShdw>
              </a:effectLst>
              <a:latin typeface="Verdana" pitchFamily="34" charset="0"/>
              <a:ea typeface="宋体" pitchFamily="2" charset="-122"/>
            </a:endParaRPr>
          </a:p>
        </p:txBody>
      </p:sp>
      <p:sp>
        <p:nvSpPr>
          <p:cNvPr id="15" name="Text Box 626"/>
          <p:cNvSpPr txBox="1">
            <a:spLocks noChangeArrowheads="1"/>
          </p:cNvSpPr>
          <p:nvPr/>
        </p:nvSpPr>
        <p:spPr bwMode="black">
          <a:xfrm>
            <a:off x="1331640" y="4653136"/>
            <a:ext cx="316835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a:solidFill>
                  <a:schemeClr val="tx2"/>
                </a:solidFill>
                <a:effectLst>
                  <a:outerShdw blurRad="38100" dist="38100" dir="2700000" algn="tl">
                    <a:srgbClr val="C0C0C0"/>
                  </a:outerShdw>
                </a:effectLst>
                <a:latin typeface="Verdana" pitchFamily="34" charset="0"/>
                <a:ea typeface="宋体" pitchFamily="2" charset="-122"/>
              </a:rPr>
              <a:t>Professional </a:t>
            </a:r>
            <a:r>
              <a:rPr lang="en-US" altLang="zh-CN" sz="1600" b="1" dirty="0" smtClean="0">
                <a:solidFill>
                  <a:schemeClr val="tx2"/>
                </a:solidFill>
                <a:effectLst>
                  <a:outerShdw blurRad="38100" dist="38100" dir="2700000" algn="tl">
                    <a:srgbClr val="C0C0C0"/>
                  </a:outerShdw>
                </a:effectLst>
                <a:latin typeface="Verdana" pitchFamily="34" charset="0"/>
                <a:ea typeface="宋体" pitchFamily="2" charset="-122"/>
              </a:rPr>
              <a:t>R </a:t>
            </a:r>
            <a:r>
              <a:rPr lang="en-US" altLang="zh-CN" sz="1600" b="1" dirty="0">
                <a:solidFill>
                  <a:schemeClr val="tx2"/>
                </a:solidFill>
                <a:effectLst>
                  <a:outerShdw blurRad="38100" dist="38100" dir="2700000" algn="tl">
                    <a:srgbClr val="C0C0C0"/>
                  </a:outerShdw>
                </a:effectLst>
                <a:latin typeface="Verdana" pitchFamily="34" charset="0"/>
                <a:ea typeface="宋体" pitchFamily="2" charset="-122"/>
              </a:rPr>
              <a:t>&amp; D </a:t>
            </a:r>
            <a:r>
              <a:rPr lang="en-US" altLang="zh-CN" sz="1600" b="1" dirty="0" smtClean="0">
                <a:solidFill>
                  <a:schemeClr val="tx2"/>
                </a:solidFill>
                <a:effectLst>
                  <a:outerShdw blurRad="38100" dist="38100" dir="2700000" algn="tl">
                    <a:srgbClr val="C0C0C0"/>
                  </a:outerShdw>
                </a:effectLst>
                <a:latin typeface="Verdana" pitchFamily="34" charset="0"/>
                <a:ea typeface="宋体" pitchFamily="2" charset="-122"/>
              </a:rPr>
              <a:t>team </a:t>
            </a:r>
            <a:endParaRPr kumimoji="0" lang="zh-CN" altLang="en-US" sz="1600" b="1" dirty="0">
              <a:solidFill>
                <a:schemeClr val="tx2"/>
              </a:solidFill>
              <a:effectLst>
                <a:outerShdw blurRad="38100" dist="38100" dir="2700000" algn="tl">
                  <a:srgbClr val="C0C0C0"/>
                </a:outerShdw>
              </a:effectLst>
              <a:latin typeface="Verdana" pitchFamily="34" charset="0"/>
              <a:ea typeface="宋体" pitchFamily="2" charset="-122"/>
            </a:endParaRPr>
          </a:p>
        </p:txBody>
      </p:sp>
      <p:grpSp>
        <p:nvGrpSpPr>
          <p:cNvPr id="3" name="Group 686"/>
          <p:cNvGrpSpPr>
            <a:grpSpLocks/>
          </p:cNvGrpSpPr>
          <p:nvPr/>
        </p:nvGrpSpPr>
        <p:grpSpPr bwMode="auto">
          <a:xfrm>
            <a:off x="4644008" y="1628800"/>
            <a:ext cx="3690938" cy="3509963"/>
            <a:chOff x="2744" y="1207"/>
            <a:chExt cx="2325" cy="2211"/>
          </a:xfrm>
        </p:grpSpPr>
        <p:grpSp>
          <p:nvGrpSpPr>
            <p:cNvPr id="4" name="Group 651"/>
            <p:cNvGrpSpPr>
              <a:grpSpLocks/>
            </p:cNvGrpSpPr>
            <p:nvPr/>
          </p:nvGrpSpPr>
          <p:grpSpPr bwMode="auto">
            <a:xfrm>
              <a:off x="2744" y="1207"/>
              <a:ext cx="2325" cy="2211"/>
              <a:chOff x="1780" y="1038"/>
              <a:chExt cx="3323" cy="2800"/>
            </a:xfrm>
          </p:grpSpPr>
          <p:grpSp>
            <p:nvGrpSpPr>
              <p:cNvPr id="6" name="Group 627"/>
              <p:cNvGrpSpPr>
                <a:grpSpLocks/>
              </p:cNvGrpSpPr>
              <p:nvPr/>
            </p:nvGrpSpPr>
            <p:grpSpPr bwMode="auto">
              <a:xfrm>
                <a:off x="1780" y="3014"/>
                <a:ext cx="3323" cy="824"/>
                <a:chOff x="1702" y="3062"/>
                <a:chExt cx="3855" cy="867"/>
              </a:xfrm>
            </p:grpSpPr>
            <p:sp>
              <p:nvSpPr>
                <p:cNvPr id="46" name="Freeform 628"/>
                <p:cNvSpPr>
                  <a:spLocks/>
                </p:cNvSpPr>
                <p:nvPr/>
              </p:nvSpPr>
              <p:spPr bwMode="gray">
                <a:xfrm>
                  <a:off x="4877" y="3062"/>
                  <a:ext cx="680" cy="866"/>
                </a:xfrm>
                <a:custGeom>
                  <a:avLst/>
                  <a:gdLst>
                    <a:gd name="T0" fmla="*/ 399 w 847"/>
                    <a:gd name="T1" fmla="*/ 1078 h 1079"/>
                    <a:gd name="T2" fmla="*/ 0 w 847"/>
                    <a:gd name="T3" fmla="*/ 459 h 1079"/>
                    <a:gd name="T4" fmla="*/ 374 w 847"/>
                    <a:gd name="T5" fmla="*/ 0 h 1079"/>
                    <a:gd name="T6" fmla="*/ 846 w 847"/>
                    <a:gd name="T7" fmla="*/ 536 h 1079"/>
                    <a:gd name="T8" fmla="*/ 399 w 847"/>
                    <a:gd name="T9" fmla="*/ 1078 h 1079"/>
                  </a:gdLst>
                  <a:ahLst/>
                  <a:cxnLst>
                    <a:cxn ang="0">
                      <a:pos x="T0" y="T1"/>
                    </a:cxn>
                    <a:cxn ang="0">
                      <a:pos x="T2" y="T3"/>
                    </a:cxn>
                    <a:cxn ang="0">
                      <a:pos x="T4" y="T5"/>
                    </a:cxn>
                    <a:cxn ang="0">
                      <a:pos x="T6" y="T7"/>
                    </a:cxn>
                    <a:cxn ang="0">
                      <a:pos x="T8" y="T9"/>
                    </a:cxn>
                  </a:cxnLst>
                  <a:rect l="0" t="0" r="r" b="b"/>
                  <a:pathLst>
                    <a:path w="847" h="1079">
                      <a:moveTo>
                        <a:pt x="399" y="1078"/>
                      </a:moveTo>
                      <a:lnTo>
                        <a:pt x="0" y="459"/>
                      </a:lnTo>
                      <a:lnTo>
                        <a:pt x="374" y="0"/>
                      </a:lnTo>
                      <a:lnTo>
                        <a:pt x="846" y="536"/>
                      </a:lnTo>
                      <a:lnTo>
                        <a:pt x="399" y="1078"/>
                      </a:lnTo>
                    </a:path>
                  </a:pathLst>
                </a:custGeom>
                <a:gradFill rotWithShape="0">
                  <a:gsLst>
                    <a:gs pos="0">
                      <a:srgbClr val="6666FF">
                        <a:gamma/>
                        <a:shade val="69804"/>
                        <a:invGamma/>
                      </a:srgbClr>
                    </a:gs>
                    <a:gs pos="100000">
                      <a:srgbClr val="6666FF"/>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Freeform 629"/>
                <p:cNvSpPr>
                  <a:spLocks/>
                </p:cNvSpPr>
                <p:nvPr/>
              </p:nvSpPr>
              <p:spPr bwMode="gray">
                <a:xfrm>
                  <a:off x="2010" y="3062"/>
                  <a:ext cx="3168" cy="369"/>
                </a:xfrm>
                <a:custGeom>
                  <a:avLst/>
                  <a:gdLst>
                    <a:gd name="T0" fmla="*/ 0 w 3947"/>
                    <a:gd name="T1" fmla="*/ 459 h 460"/>
                    <a:gd name="T2" fmla="*/ 3573 w 3947"/>
                    <a:gd name="T3" fmla="*/ 459 h 460"/>
                    <a:gd name="T4" fmla="*/ 3946 w 3947"/>
                    <a:gd name="T5" fmla="*/ 0 h 460"/>
                    <a:gd name="T6" fmla="*/ 505 w 3947"/>
                    <a:gd name="T7" fmla="*/ 0 h 460"/>
                    <a:gd name="T8" fmla="*/ 0 w 3947"/>
                    <a:gd name="T9" fmla="*/ 459 h 460"/>
                  </a:gdLst>
                  <a:ahLst/>
                  <a:cxnLst>
                    <a:cxn ang="0">
                      <a:pos x="T0" y="T1"/>
                    </a:cxn>
                    <a:cxn ang="0">
                      <a:pos x="T2" y="T3"/>
                    </a:cxn>
                    <a:cxn ang="0">
                      <a:pos x="T4" y="T5"/>
                    </a:cxn>
                    <a:cxn ang="0">
                      <a:pos x="T6" y="T7"/>
                    </a:cxn>
                    <a:cxn ang="0">
                      <a:pos x="T8" y="T9"/>
                    </a:cxn>
                  </a:cxnLst>
                  <a:rect l="0" t="0" r="r" b="b"/>
                  <a:pathLst>
                    <a:path w="3947" h="460">
                      <a:moveTo>
                        <a:pt x="0" y="459"/>
                      </a:moveTo>
                      <a:lnTo>
                        <a:pt x="3573" y="459"/>
                      </a:lnTo>
                      <a:lnTo>
                        <a:pt x="3946" y="0"/>
                      </a:lnTo>
                      <a:lnTo>
                        <a:pt x="505" y="0"/>
                      </a:lnTo>
                      <a:lnTo>
                        <a:pt x="0" y="459"/>
                      </a:lnTo>
                    </a:path>
                  </a:pathLst>
                </a:custGeom>
                <a:gradFill rotWithShape="0">
                  <a:gsLst>
                    <a:gs pos="0">
                      <a:srgbClr val="6666FF"/>
                    </a:gs>
                    <a:gs pos="100000">
                      <a:srgbClr val="6666FF">
                        <a:gamma/>
                        <a:shade val="63529"/>
                        <a:invGamma/>
                      </a:srgbClr>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Freeform 630"/>
                <p:cNvSpPr>
                  <a:spLocks/>
                </p:cNvSpPr>
                <p:nvPr/>
              </p:nvSpPr>
              <p:spPr bwMode="gray">
                <a:xfrm>
                  <a:off x="1702" y="3429"/>
                  <a:ext cx="3497" cy="500"/>
                </a:xfrm>
                <a:custGeom>
                  <a:avLst/>
                  <a:gdLst>
                    <a:gd name="T0" fmla="*/ 383 w 4357"/>
                    <a:gd name="T1" fmla="*/ 0 h 623"/>
                    <a:gd name="T2" fmla="*/ 3954 w 4357"/>
                    <a:gd name="T3" fmla="*/ 0 h 623"/>
                    <a:gd name="T4" fmla="*/ 4356 w 4357"/>
                    <a:gd name="T5" fmla="*/ 622 h 623"/>
                    <a:gd name="T6" fmla="*/ 0 w 4357"/>
                    <a:gd name="T7" fmla="*/ 622 h 623"/>
                    <a:gd name="T8" fmla="*/ 383 w 4357"/>
                    <a:gd name="T9" fmla="*/ 0 h 623"/>
                  </a:gdLst>
                  <a:ahLst/>
                  <a:cxnLst>
                    <a:cxn ang="0">
                      <a:pos x="T0" y="T1"/>
                    </a:cxn>
                    <a:cxn ang="0">
                      <a:pos x="T2" y="T3"/>
                    </a:cxn>
                    <a:cxn ang="0">
                      <a:pos x="T4" y="T5"/>
                    </a:cxn>
                    <a:cxn ang="0">
                      <a:pos x="T6" y="T7"/>
                    </a:cxn>
                    <a:cxn ang="0">
                      <a:pos x="T8" y="T9"/>
                    </a:cxn>
                  </a:cxnLst>
                  <a:rect l="0" t="0" r="r" b="b"/>
                  <a:pathLst>
                    <a:path w="4357" h="623">
                      <a:moveTo>
                        <a:pt x="383" y="0"/>
                      </a:moveTo>
                      <a:lnTo>
                        <a:pt x="3954" y="0"/>
                      </a:lnTo>
                      <a:lnTo>
                        <a:pt x="4356" y="622"/>
                      </a:lnTo>
                      <a:lnTo>
                        <a:pt x="0" y="622"/>
                      </a:lnTo>
                      <a:lnTo>
                        <a:pt x="383" y="0"/>
                      </a:lnTo>
                    </a:path>
                  </a:pathLst>
                </a:custGeom>
                <a:gradFill rotWithShape="0">
                  <a:gsLst>
                    <a:gs pos="0">
                      <a:srgbClr val="6666FF">
                        <a:gamma/>
                        <a:tint val="66667"/>
                        <a:invGamma/>
                      </a:srgbClr>
                    </a:gs>
                    <a:gs pos="100000">
                      <a:srgbClr val="6666FF"/>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0" name="Group 631"/>
              <p:cNvGrpSpPr>
                <a:grpSpLocks/>
              </p:cNvGrpSpPr>
              <p:nvPr/>
            </p:nvGrpSpPr>
            <p:grpSpPr bwMode="auto">
              <a:xfrm>
                <a:off x="2104" y="2521"/>
                <a:ext cx="2633" cy="744"/>
                <a:chOff x="2069" y="2572"/>
                <a:chExt cx="3054" cy="784"/>
              </a:xfrm>
            </p:grpSpPr>
            <p:sp>
              <p:nvSpPr>
                <p:cNvPr id="43" name="Freeform 632"/>
                <p:cNvSpPr>
                  <a:spLocks/>
                </p:cNvSpPr>
                <p:nvPr/>
              </p:nvSpPr>
              <p:spPr bwMode="gray">
                <a:xfrm>
                  <a:off x="4522" y="2572"/>
                  <a:ext cx="601" cy="784"/>
                </a:xfrm>
                <a:custGeom>
                  <a:avLst/>
                  <a:gdLst>
                    <a:gd name="T0" fmla="*/ 382 w 749"/>
                    <a:gd name="T1" fmla="*/ 976 h 977"/>
                    <a:gd name="T2" fmla="*/ 0 w 749"/>
                    <a:gd name="T3" fmla="*/ 342 h 977"/>
                    <a:gd name="T4" fmla="*/ 280 w 749"/>
                    <a:gd name="T5" fmla="*/ 0 h 977"/>
                    <a:gd name="T6" fmla="*/ 748 w 749"/>
                    <a:gd name="T7" fmla="*/ 538 h 977"/>
                    <a:gd name="T8" fmla="*/ 382 w 749"/>
                    <a:gd name="T9" fmla="*/ 976 h 977"/>
                  </a:gdLst>
                  <a:ahLst/>
                  <a:cxnLst>
                    <a:cxn ang="0">
                      <a:pos x="T0" y="T1"/>
                    </a:cxn>
                    <a:cxn ang="0">
                      <a:pos x="T2" y="T3"/>
                    </a:cxn>
                    <a:cxn ang="0">
                      <a:pos x="T4" y="T5"/>
                    </a:cxn>
                    <a:cxn ang="0">
                      <a:pos x="T6" y="T7"/>
                    </a:cxn>
                    <a:cxn ang="0">
                      <a:pos x="T8" y="T9"/>
                    </a:cxn>
                  </a:cxnLst>
                  <a:rect l="0" t="0" r="r" b="b"/>
                  <a:pathLst>
                    <a:path w="749" h="977">
                      <a:moveTo>
                        <a:pt x="382" y="976"/>
                      </a:moveTo>
                      <a:lnTo>
                        <a:pt x="0" y="342"/>
                      </a:lnTo>
                      <a:lnTo>
                        <a:pt x="280" y="0"/>
                      </a:lnTo>
                      <a:lnTo>
                        <a:pt x="748" y="538"/>
                      </a:lnTo>
                      <a:lnTo>
                        <a:pt x="382" y="976"/>
                      </a:lnTo>
                    </a:path>
                  </a:pathLst>
                </a:custGeom>
                <a:gradFill rotWithShape="0">
                  <a:gsLst>
                    <a:gs pos="0">
                      <a:srgbClr val="00CC99">
                        <a:gamma/>
                        <a:shade val="72941"/>
                        <a:invGamma/>
                      </a:srgbClr>
                    </a:gs>
                    <a:gs pos="100000">
                      <a:srgbClr val="00CC99"/>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Freeform 633"/>
                <p:cNvSpPr>
                  <a:spLocks/>
                </p:cNvSpPr>
                <p:nvPr/>
              </p:nvSpPr>
              <p:spPr bwMode="gray">
                <a:xfrm>
                  <a:off x="2370" y="2572"/>
                  <a:ext cx="2380" cy="276"/>
                </a:xfrm>
                <a:custGeom>
                  <a:avLst/>
                  <a:gdLst>
                    <a:gd name="T0" fmla="*/ 0 w 2964"/>
                    <a:gd name="T1" fmla="*/ 343 h 344"/>
                    <a:gd name="T2" fmla="*/ 2684 w 2964"/>
                    <a:gd name="T3" fmla="*/ 343 h 344"/>
                    <a:gd name="T4" fmla="*/ 2963 w 2964"/>
                    <a:gd name="T5" fmla="*/ 0 h 344"/>
                    <a:gd name="T6" fmla="*/ 531 w 2964"/>
                    <a:gd name="T7" fmla="*/ 1 h 344"/>
                    <a:gd name="T8" fmla="*/ 0 w 2964"/>
                    <a:gd name="T9" fmla="*/ 343 h 344"/>
                  </a:gdLst>
                  <a:ahLst/>
                  <a:cxnLst>
                    <a:cxn ang="0">
                      <a:pos x="T0" y="T1"/>
                    </a:cxn>
                    <a:cxn ang="0">
                      <a:pos x="T2" y="T3"/>
                    </a:cxn>
                    <a:cxn ang="0">
                      <a:pos x="T4" y="T5"/>
                    </a:cxn>
                    <a:cxn ang="0">
                      <a:pos x="T6" y="T7"/>
                    </a:cxn>
                    <a:cxn ang="0">
                      <a:pos x="T8" y="T9"/>
                    </a:cxn>
                  </a:cxnLst>
                  <a:rect l="0" t="0" r="r" b="b"/>
                  <a:pathLst>
                    <a:path w="2964" h="344">
                      <a:moveTo>
                        <a:pt x="0" y="343"/>
                      </a:moveTo>
                      <a:lnTo>
                        <a:pt x="2684" y="343"/>
                      </a:lnTo>
                      <a:lnTo>
                        <a:pt x="2963" y="0"/>
                      </a:lnTo>
                      <a:lnTo>
                        <a:pt x="531" y="1"/>
                      </a:lnTo>
                      <a:lnTo>
                        <a:pt x="0" y="343"/>
                      </a:lnTo>
                    </a:path>
                  </a:pathLst>
                </a:custGeom>
                <a:gradFill rotWithShape="1">
                  <a:gsLst>
                    <a:gs pos="0">
                      <a:srgbClr val="00CC99"/>
                    </a:gs>
                    <a:gs pos="100000">
                      <a:srgbClr val="00CC99">
                        <a:gamma/>
                        <a:shade val="44314"/>
                        <a:invGamma/>
                      </a:srgbClr>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Freeform 634"/>
                <p:cNvSpPr>
                  <a:spLocks/>
                </p:cNvSpPr>
                <p:nvPr/>
              </p:nvSpPr>
              <p:spPr bwMode="gray">
                <a:xfrm>
                  <a:off x="2069" y="2847"/>
                  <a:ext cx="2763" cy="509"/>
                </a:xfrm>
                <a:custGeom>
                  <a:avLst/>
                  <a:gdLst>
                    <a:gd name="T0" fmla="*/ 0 w 3443"/>
                    <a:gd name="T1" fmla="*/ 633 h 634"/>
                    <a:gd name="T2" fmla="*/ 3442 w 3443"/>
                    <a:gd name="T3" fmla="*/ 633 h 634"/>
                    <a:gd name="T4" fmla="*/ 3060 w 3443"/>
                    <a:gd name="T5" fmla="*/ 0 h 634"/>
                    <a:gd name="T6" fmla="*/ 377 w 3443"/>
                    <a:gd name="T7" fmla="*/ 0 h 634"/>
                    <a:gd name="T8" fmla="*/ 0 w 3443"/>
                    <a:gd name="T9" fmla="*/ 633 h 634"/>
                  </a:gdLst>
                  <a:ahLst/>
                  <a:cxnLst>
                    <a:cxn ang="0">
                      <a:pos x="T0" y="T1"/>
                    </a:cxn>
                    <a:cxn ang="0">
                      <a:pos x="T2" y="T3"/>
                    </a:cxn>
                    <a:cxn ang="0">
                      <a:pos x="T4" y="T5"/>
                    </a:cxn>
                    <a:cxn ang="0">
                      <a:pos x="T6" y="T7"/>
                    </a:cxn>
                    <a:cxn ang="0">
                      <a:pos x="T8" y="T9"/>
                    </a:cxn>
                  </a:cxnLst>
                  <a:rect l="0" t="0" r="r" b="b"/>
                  <a:pathLst>
                    <a:path w="3443" h="634">
                      <a:moveTo>
                        <a:pt x="0" y="633"/>
                      </a:moveTo>
                      <a:lnTo>
                        <a:pt x="3442" y="633"/>
                      </a:lnTo>
                      <a:lnTo>
                        <a:pt x="3060" y="0"/>
                      </a:lnTo>
                      <a:lnTo>
                        <a:pt x="377" y="0"/>
                      </a:lnTo>
                      <a:lnTo>
                        <a:pt x="0" y="633"/>
                      </a:lnTo>
                    </a:path>
                  </a:pathLst>
                </a:custGeom>
                <a:gradFill rotWithShape="0">
                  <a:gsLst>
                    <a:gs pos="0">
                      <a:srgbClr val="00CC99">
                        <a:gamma/>
                        <a:tint val="47451"/>
                        <a:invGamma/>
                      </a:srgbClr>
                    </a:gs>
                    <a:gs pos="100000">
                      <a:srgbClr val="00CC99"/>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635"/>
              <p:cNvGrpSpPr>
                <a:grpSpLocks/>
              </p:cNvGrpSpPr>
              <p:nvPr/>
            </p:nvGrpSpPr>
            <p:grpSpPr bwMode="auto">
              <a:xfrm>
                <a:off x="2415" y="2030"/>
                <a:ext cx="1958" cy="647"/>
                <a:chOff x="2422" y="2087"/>
                <a:chExt cx="2271" cy="681"/>
              </a:xfrm>
            </p:grpSpPr>
            <p:sp>
              <p:nvSpPr>
                <p:cNvPr id="40" name="Freeform 636"/>
                <p:cNvSpPr>
                  <a:spLocks/>
                </p:cNvSpPr>
                <p:nvPr/>
              </p:nvSpPr>
              <p:spPr bwMode="gray">
                <a:xfrm>
                  <a:off x="4167" y="2087"/>
                  <a:ext cx="526" cy="681"/>
                </a:xfrm>
                <a:custGeom>
                  <a:avLst/>
                  <a:gdLst>
                    <a:gd name="T0" fmla="*/ 0 w 655"/>
                    <a:gd name="T1" fmla="*/ 230 h 849"/>
                    <a:gd name="T2" fmla="*/ 387 w 655"/>
                    <a:gd name="T3" fmla="*/ 848 h 849"/>
                    <a:gd name="T4" fmla="*/ 654 w 655"/>
                    <a:gd name="T5" fmla="*/ 531 h 849"/>
                    <a:gd name="T6" fmla="*/ 188 w 655"/>
                    <a:gd name="T7" fmla="*/ 0 h 849"/>
                    <a:gd name="T8" fmla="*/ 0 w 655"/>
                    <a:gd name="T9" fmla="*/ 230 h 849"/>
                  </a:gdLst>
                  <a:ahLst/>
                  <a:cxnLst>
                    <a:cxn ang="0">
                      <a:pos x="T0" y="T1"/>
                    </a:cxn>
                    <a:cxn ang="0">
                      <a:pos x="T2" y="T3"/>
                    </a:cxn>
                    <a:cxn ang="0">
                      <a:pos x="T4" y="T5"/>
                    </a:cxn>
                    <a:cxn ang="0">
                      <a:pos x="T6" y="T7"/>
                    </a:cxn>
                    <a:cxn ang="0">
                      <a:pos x="T8" y="T9"/>
                    </a:cxn>
                  </a:cxnLst>
                  <a:rect l="0" t="0" r="r" b="b"/>
                  <a:pathLst>
                    <a:path w="655" h="849">
                      <a:moveTo>
                        <a:pt x="0" y="230"/>
                      </a:moveTo>
                      <a:lnTo>
                        <a:pt x="387" y="848"/>
                      </a:lnTo>
                      <a:lnTo>
                        <a:pt x="654" y="531"/>
                      </a:lnTo>
                      <a:lnTo>
                        <a:pt x="188" y="0"/>
                      </a:lnTo>
                      <a:lnTo>
                        <a:pt x="0" y="230"/>
                      </a:lnTo>
                    </a:path>
                  </a:pathLst>
                </a:custGeom>
                <a:gradFill rotWithShape="1">
                  <a:gsLst>
                    <a:gs pos="0">
                      <a:srgbClr val="F4A70C">
                        <a:gamma/>
                        <a:shade val="72941"/>
                        <a:invGamma/>
                      </a:srgbClr>
                    </a:gs>
                    <a:gs pos="100000">
                      <a:srgbClr val="F4A70C"/>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Freeform 637"/>
                <p:cNvSpPr>
                  <a:spLocks/>
                </p:cNvSpPr>
                <p:nvPr/>
              </p:nvSpPr>
              <p:spPr bwMode="gray">
                <a:xfrm>
                  <a:off x="2728" y="2087"/>
                  <a:ext cx="1589" cy="184"/>
                </a:xfrm>
                <a:custGeom>
                  <a:avLst/>
                  <a:gdLst>
                    <a:gd name="T0" fmla="*/ 0 w 1980"/>
                    <a:gd name="T1" fmla="*/ 228 h 229"/>
                    <a:gd name="T2" fmla="*/ 1791 w 1980"/>
                    <a:gd name="T3" fmla="*/ 228 h 229"/>
                    <a:gd name="T4" fmla="*/ 1979 w 1980"/>
                    <a:gd name="T5" fmla="*/ 0 h 229"/>
                    <a:gd name="T6" fmla="*/ 500 w 1980"/>
                    <a:gd name="T7" fmla="*/ 0 h 229"/>
                    <a:gd name="T8" fmla="*/ 0 w 1980"/>
                    <a:gd name="T9" fmla="*/ 228 h 229"/>
                  </a:gdLst>
                  <a:ahLst/>
                  <a:cxnLst>
                    <a:cxn ang="0">
                      <a:pos x="T0" y="T1"/>
                    </a:cxn>
                    <a:cxn ang="0">
                      <a:pos x="T2" y="T3"/>
                    </a:cxn>
                    <a:cxn ang="0">
                      <a:pos x="T4" y="T5"/>
                    </a:cxn>
                    <a:cxn ang="0">
                      <a:pos x="T6" y="T7"/>
                    </a:cxn>
                    <a:cxn ang="0">
                      <a:pos x="T8" y="T9"/>
                    </a:cxn>
                  </a:cxnLst>
                  <a:rect l="0" t="0" r="r" b="b"/>
                  <a:pathLst>
                    <a:path w="1980" h="229">
                      <a:moveTo>
                        <a:pt x="0" y="228"/>
                      </a:moveTo>
                      <a:lnTo>
                        <a:pt x="1791" y="228"/>
                      </a:lnTo>
                      <a:lnTo>
                        <a:pt x="1979" y="0"/>
                      </a:lnTo>
                      <a:lnTo>
                        <a:pt x="500" y="0"/>
                      </a:lnTo>
                      <a:lnTo>
                        <a:pt x="0" y="228"/>
                      </a:lnTo>
                    </a:path>
                  </a:pathLst>
                </a:custGeom>
                <a:gradFill rotWithShape="0">
                  <a:gsLst>
                    <a:gs pos="0">
                      <a:srgbClr val="F4A70C"/>
                    </a:gs>
                    <a:gs pos="100000">
                      <a:srgbClr val="F4A70C">
                        <a:gamma/>
                        <a:shade val="47451"/>
                        <a:invGamma/>
                      </a:srgbClr>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Freeform 638"/>
                <p:cNvSpPr>
                  <a:spLocks/>
                </p:cNvSpPr>
                <p:nvPr/>
              </p:nvSpPr>
              <p:spPr bwMode="gray">
                <a:xfrm>
                  <a:off x="2422" y="2270"/>
                  <a:ext cx="2056" cy="498"/>
                </a:xfrm>
                <a:custGeom>
                  <a:avLst/>
                  <a:gdLst>
                    <a:gd name="T0" fmla="*/ 0 w 2561"/>
                    <a:gd name="T1" fmla="*/ 620 h 621"/>
                    <a:gd name="T2" fmla="*/ 2560 w 2561"/>
                    <a:gd name="T3" fmla="*/ 620 h 621"/>
                    <a:gd name="T4" fmla="*/ 2172 w 2561"/>
                    <a:gd name="T5" fmla="*/ 0 h 621"/>
                    <a:gd name="T6" fmla="*/ 382 w 2561"/>
                    <a:gd name="T7" fmla="*/ 0 h 621"/>
                    <a:gd name="T8" fmla="*/ 0 w 2561"/>
                    <a:gd name="T9" fmla="*/ 620 h 621"/>
                  </a:gdLst>
                  <a:ahLst/>
                  <a:cxnLst>
                    <a:cxn ang="0">
                      <a:pos x="T0" y="T1"/>
                    </a:cxn>
                    <a:cxn ang="0">
                      <a:pos x="T2" y="T3"/>
                    </a:cxn>
                    <a:cxn ang="0">
                      <a:pos x="T4" y="T5"/>
                    </a:cxn>
                    <a:cxn ang="0">
                      <a:pos x="T6" y="T7"/>
                    </a:cxn>
                    <a:cxn ang="0">
                      <a:pos x="T8" y="T9"/>
                    </a:cxn>
                  </a:cxnLst>
                  <a:rect l="0" t="0" r="r" b="b"/>
                  <a:pathLst>
                    <a:path w="2561" h="621">
                      <a:moveTo>
                        <a:pt x="0" y="620"/>
                      </a:moveTo>
                      <a:lnTo>
                        <a:pt x="2560" y="620"/>
                      </a:lnTo>
                      <a:lnTo>
                        <a:pt x="2172" y="0"/>
                      </a:lnTo>
                      <a:lnTo>
                        <a:pt x="382" y="0"/>
                      </a:lnTo>
                      <a:lnTo>
                        <a:pt x="0" y="620"/>
                      </a:lnTo>
                    </a:path>
                  </a:pathLst>
                </a:custGeom>
                <a:gradFill rotWithShape="0">
                  <a:gsLst>
                    <a:gs pos="0">
                      <a:srgbClr val="F4A70C">
                        <a:gamma/>
                        <a:tint val="47451"/>
                        <a:invGamma/>
                      </a:srgbClr>
                    </a:gs>
                    <a:gs pos="100000">
                      <a:srgbClr val="F4A70C"/>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639"/>
              <p:cNvGrpSpPr>
                <a:grpSpLocks/>
              </p:cNvGrpSpPr>
              <p:nvPr/>
            </p:nvGrpSpPr>
            <p:grpSpPr bwMode="auto">
              <a:xfrm>
                <a:off x="2731" y="1534"/>
                <a:ext cx="1276" cy="563"/>
                <a:chOff x="2780" y="1595"/>
                <a:chExt cx="1481" cy="593"/>
              </a:xfrm>
            </p:grpSpPr>
            <p:sp>
              <p:nvSpPr>
                <p:cNvPr id="37" name="Freeform 640"/>
                <p:cNvSpPr>
                  <a:spLocks/>
                </p:cNvSpPr>
                <p:nvPr/>
              </p:nvSpPr>
              <p:spPr bwMode="gray">
                <a:xfrm>
                  <a:off x="3808" y="1595"/>
                  <a:ext cx="453" cy="593"/>
                </a:xfrm>
                <a:custGeom>
                  <a:avLst/>
                  <a:gdLst>
                    <a:gd name="T0" fmla="*/ 385 w 564"/>
                    <a:gd name="T1" fmla="*/ 737 h 738"/>
                    <a:gd name="T2" fmla="*/ 563 w 564"/>
                    <a:gd name="T3" fmla="*/ 527 h 738"/>
                    <a:gd name="T4" fmla="*/ 97 w 564"/>
                    <a:gd name="T5" fmla="*/ 0 h 738"/>
                    <a:gd name="T6" fmla="*/ 0 w 564"/>
                    <a:gd name="T7" fmla="*/ 111 h 738"/>
                    <a:gd name="T8" fmla="*/ 385 w 564"/>
                    <a:gd name="T9" fmla="*/ 737 h 738"/>
                  </a:gdLst>
                  <a:ahLst/>
                  <a:cxnLst>
                    <a:cxn ang="0">
                      <a:pos x="T0" y="T1"/>
                    </a:cxn>
                    <a:cxn ang="0">
                      <a:pos x="T2" y="T3"/>
                    </a:cxn>
                    <a:cxn ang="0">
                      <a:pos x="T4" y="T5"/>
                    </a:cxn>
                    <a:cxn ang="0">
                      <a:pos x="T6" y="T7"/>
                    </a:cxn>
                    <a:cxn ang="0">
                      <a:pos x="T8" y="T9"/>
                    </a:cxn>
                  </a:cxnLst>
                  <a:rect l="0" t="0" r="r" b="b"/>
                  <a:pathLst>
                    <a:path w="564" h="738">
                      <a:moveTo>
                        <a:pt x="385" y="737"/>
                      </a:moveTo>
                      <a:lnTo>
                        <a:pt x="563" y="527"/>
                      </a:lnTo>
                      <a:lnTo>
                        <a:pt x="97" y="0"/>
                      </a:lnTo>
                      <a:lnTo>
                        <a:pt x="0" y="111"/>
                      </a:lnTo>
                      <a:lnTo>
                        <a:pt x="385" y="737"/>
                      </a:lnTo>
                    </a:path>
                  </a:pathLst>
                </a:custGeom>
                <a:gradFill rotWithShape="0">
                  <a:gsLst>
                    <a:gs pos="0">
                      <a:srgbClr val="C247FF">
                        <a:gamma/>
                        <a:shade val="79216"/>
                        <a:invGamma/>
                      </a:srgbClr>
                    </a:gs>
                    <a:gs pos="100000">
                      <a:srgbClr val="C247FF"/>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Freeform 641"/>
                <p:cNvSpPr>
                  <a:spLocks/>
                </p:cNvSpPr>
                <p:nvPr/>
              </p:nvSpPr>
              <p:spPr bwMode="gray">
                <a:xfrm>
                  <a:off x="3092" y="1595"/>
                  <a:ext cx="793" cy="89"/>
                </a:xfrm>
                <a:custGeom>
                  <a:avLst/>
                  <a:gdLst>
                    <a:gd name="T0" fmla="*/ 0 w 987"/>
                    <a:gd name="T1" fmla="*/ 109 h 110"/>
                    <a:gd name="T2" fmla="*/ 889 w 987"/>
                    <a:gd name="T3" fmla="*/ 109 h 110"/>
                    <a:gd name="T4" fmla="*/ 986 w 987"/>
                    <a:gd name="T5" fmla="*/ 0 h 110"/>
                    <a:gd name="T6" fmla="*/ 308 w 987"/>
                    <a:gd name="T7" fmla="*/ 0 h 110"/>
                    <a:gd name="T8" fmla="*/ 0 w 987"/>
                    <a:gd name="T9" fmla="*/ 109 h 110"/>
                  </a:gdLst>
                  <a:ahLst/>
                  <a:cxnLst>
                    <a:cxn ang="0">
                      <a:pos x="T0" y="T1"/>
                    </a:cxn>
                    <a:cxn ang="0">
                      <a:pos x="T2" y="T3"/>
                    </a:cxn>
                    <a:cxn ang="0">
                      <a:pos x="T4" y="T5"/>
                    </a:cxn>
                    <a:cxn ang="0">
                      <a:pos x="T6" y="T7"/>
                    </a:cxn>
                    <a:cxn ang="0">
                      <a:pos x="T8" y="T9"/>
                    </a:cxn>
                  </a:cxnLst>
                  <a:rect l="0" t="0" r="r" b="b"/>
                  <a:pathLst>
                    <a:path w="987" h="110">
                      <a:moveTo>
                        <a:pt x="0" y="109"/>
                      </a:moveTo>
                      <a:lnTo>
                        <a:pt x="889" y="109"/>
                      </a:lnTo>
                      <a:lnTo>
                        <a:pt x="986" y="0"/>
                      </a:lnTo>
                      <a:lnTo>
                        <a:pt x="308" y="0"/>
                      </a:lnTo>
                      <a:lnTo>
                        <a:pt x="0" y="109"/>
                      </a:lnTo>
                    </a:path>
                  </a:pathLst>
                </a:custGeom>
                <a:gradFill rotWithShape="0">
                  <a:gsLst>
                    <a:gs pos="0">
                      <a:srgbClr val="C247FF"/>
                    </a:gs>
                    <a:gs pos="100000">
                      <a:srgbClr val="C247FF">
                        <a:gamma/>
                        <a:shade val="50980"/>
                        <a:invGamma/>
                      </a:srgbClr>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Freeform 642"/>
                <p:cNvSpPr>
                  <a:spLocks/>
                </p:cNvSpPr>
                <p:nvPr/>
              </p:nvSpPr>
              <p:spPr bwMode="gray">
                <a:xfrm>
                  <a:off x="2780" y="1683"/>
                  <a:ext cx="1339" cy="505"/>
                </a:xfrm>
                <a:custGeom>
                  <a:avLst/>
                  <a:gdLst>
                    <a:gd name="T0" fmla="*/ 0 w 1669"/>
                    <a:gd name="T1" fmla="*/ 628 h 629"/>
                    <a:gd name="T2" fmla="*/ 1668 w 1669"/>
                    <a:gd name="T3" fmla="*/ 628 h 629"/>
                    <a:gd name="T4" fmla="*/ 1281 w 1669"/>
                    <a:gd name="T5" fmla="*/ 0 h 629"/>
                    <a:gd name="T6" fmla="*/ 388 w 1669"/>
                    <a:gd name="T7" fmla="*/ 0 h 629"/>
                    <a:gd name="T8" fmla="*/ 0 w 1669"/>
                    <a:gd name="T9" fmla="*/ 628 h 629"/>
                  </a:gdLst>
                  <a:ahLst/>
                  <a:cxnLst>
                    <a:cxn ang="0">
                      <a:pos x="T0" y="T1"/>
                    </a:cxn>
                    <a:cxn ang="0">
                      <a:pos x="T2" y="T3"/>
                    </a:cxn>
                    <a:cxn ang="0">
                      <a:pos x="T4" y="T5"/>
                    </a:cxn>
                    <a:cxn ang="0">
                      <a:pos x="T6" y="T7"/>
                    </a:cxn>
                    <a:cxn ang="0">
                      <a:pos x="T8" y="T9"/>
                    </a:cxn>
                  </a:cxnLst>
                  <a:rect l="0" t="0" r="r" b="b"/>
                  <a:pathLst>
                    <a:path w="1669" h="629">
                      <a:moveTo>
                        <a:pt x="0" y="628"/>
                      </a:moveTo>
                      <a:lnTo>
                        <a:pt x="1668" y="628"/>
                      </a:lnTo>
                      <a:lnTo>
                        <a:pt x="1281" y="0"/>
                      </a:lnTo>
                      <a:lnTo>
                        <a:pt x="388" y="0"/>
                      </a:lnTo>
                      <a:lnTo>
                        <a:pt x="0" y="628"/>
                      </a:lnTo>
                    </a:path>
                  </a:pathLst>
                </a:custGeom>
                <a:gradFill rotWithShape="0">
                  <a:gsLst>
                    <a:gs pos="0">
                      <a:srgbClr val="C247FF">
                        <a:gamma/>
                        <a:tint val="50196"/>
                        <a:invGamma/>
                      </a:srgbClr>
                    </a:gs>
                    <a:gs pos="100000">
                      <a:srgbClr val="C247FF"/>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643"/>
              <p:cNvGrpSpPr>
                <a:grpSpLocks/>
              </p:cNvGrpSpPr>
              <p:nvPr/>
            </p:nvGrpSpPr>
            <p:grpSpPr bwMode="auto">
              <a:xfrm>
                <a:off x="3044" y="1038"/>
                <a:ext cx="598" cy="477"/>
                <a:chOff x="3136" y="1104"/>
                <a:chExt cx="693" cy="502"/>
              </a:xfrm>
            </p:grpSpPr>
            <p:sp>
              <p:nvSpPr>
                <p:cNvPr id="35" name="Freeform 644"/>
                <p:cNvSpPr>
                  <a:spLocks/>
                </p:cNvSpPr>
                <p:nvPr/>
              </p:nvSpPr>
              <p:spPr bwMode="gray">
                <a:xfrm>
                  <a:off x="3446" y="1104"/>
                  <a:ext cx="383" cy="502"/>
                </a:xfrm>
                <a:custGeom>
                  <a:avLst/>
                  <a:gdLst>
                    <a:gd name="T0" fmla="*/ 387 w 477"/>
                    <a:gd name="T1" fmla="*/ 624 h 625"/>
                    <a:gd name="T2" fmla="*/ 476 w 477"/>
                    <a:gd name="T3" fmla="*/ 527 h 625"/>
                    <a:gd name="T4" fmla="*/ 0 w 477"/>
                    <a:gd name="T5" fmla="*/ 0 h 625"/>
                    <a:gd name="T6" fmla="*/ 387 w 477"/>
                    <a:gd name="T7" fmla="*/ 624 h 625"/>
                  </a:gdLst>
                  <a:ahLst/>
                  <a:cxnLst>
                    <a:cxn ang="0">
                      <a:pos x="T0" y="T1"/>
                    </a:cxn>
                    <a:cxn ang="0">
                      <a:pos x="T2" y="T3"/>
                    </a:cxn>
                    <a:cxn ang="0">
                      <a:pos x="T4" y="T5"/>
                    </a:cxn>
                    <a:cxn ang="0">
                      <a:pos x="T6" y="T7"/>
                    </a:cxn>
                  </a:cxnLst>
                  <a:rect l="0" t="0" r="r" b="b"/>
                  <a:pathLst>
                    <a:path w="477" h="625">
                      <a:moveTo>
                        <a:pt x="387" y="624"/>
                      </a:moveTo>
                      <a:lnTo>
                        <a:pt x="476" y="527"/>
                      </a:lnTo>
                      <a:lnTo>
                        <a:pt x="0" y="0"/>
                      </a:lnTo>
                      <a:lnTo>
                        <a:pt x="387" y="624"/>
                      </a:lnTo>
                    </a:path>
                  </a:pathLst>
                </a:custGeom>
                <a:gradFill rotWithShape="0">
                  <a:gsLst>
                    <a:gs pos="0">
                      <a:srgbClr val="0066FF">
                        <a:gamma/>
                        <a:shade val="79216"/>
                        <a:invGamma/>
                      </a:srgbClr>
                    </a:gs>
                    <a:gs pos="100000">
                      <a:srgbClr val="0066FF"/>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Freeform 645"/>
                <p:cNvSpPr>
                  <a:spLocks/>
                </p:cNvSpPr>
                <p:nvPr/>
              </p:nvSpPr>
              <p:spPr bwMode="gray">
                <a:xfrm>
                  <a:off x="3136" y="1104"/>
                  <a:ext cx="621" cy="502"/>
                </a:xfrm>
                <a:custGeom>
                  <a:avLst/>
                  <a:gdLst>
                    <a:gd name="T0" fmla="*/ 0 w 773"/>
                    <a:gd name="T1" fmla="*/ 624 h 625"/>
                    <a:gd name="T2" fmla="*/ 772 w 773"/>
                    <a:gd name="T3" fmla="*/ 624 h 625"/>
                    <a:gd name="T4" fmla="*/ 387 w 773"/>
                    <a:gd name="T5" fmla="*/ 0 h 625"/>
                    <a:gd name="T6" fmla="*/ 0 w 773"/>
                    <a:gd name="T7" fmla="*/ 624 h 625"/>
                  </a:gdLst>
                  <a:ahLst/>
                  <a:cxnLst>
                    <a:cxn ang="0">
                      <a:pos x="T0" y="T1"/>
                    </a:cxn>
                    <a:cxn ang="0">
                      <a:pos x="T2" y="T3"/>
                    </a:cxn>
                    <a:cxn ang="0">
                      <a:pos x="T4" y="T5"/>
                    </a:cxn>
                    <a:cxn ang="0">
                      <a:pos x="T6" y="T7"/>
                    </a:cxn>
                  </a:cxnLst>
                  <a:rect l="0" t="0" r="r" b="b"/>
                  <a:pathLst>
                    <a:path w="773" h="625">
                      <a:moveTo>
                        <a:pt x="0" y="624"/>
                      </a:moveTo>
                      <a:lnTo>
                        <a:pt x="772" y="624"/>
                      </a:lnTo>
                      <a:lnTo>
                        <a:pt x="387" y="0"/>
                      </a:lnTo>
                      <a:lnTo>
                        <a:pt x="0" y="624"/>
                      </a:lnTo>
                    </a:path>
                  </a:pathLst>
                </a:custGeom>
                <a:gradFill rotWithShape="0">
                  <a:gsLst>
                    <a:gs pos="0">
                      <a:srgbClr val="0066FF">
                        <a:gamma/>
                        <a:tint val="38039"/>
                        <a:invGamma/>
                      </a:srgbClr>
                    </a:gs>
                    <a:gs pos="100000">
                      <a:srgbClr val="0066FF"/>
                    </a:gs>
                  </a:gsLst>
                  <a:lin ang="2700000" scaled="1"/>
                </a:gradFill>
                <a:ln>
                  <a:noFill/>
                </a:ln>
                <a:effectLst/>
                <a:extLst>
                  <a:ext uri="{91240B29-F687-4F45-9708-019B960494DF}">
                    <a14:hiddenLine xmlns="" xmlns:a14="http://schemas.microsoft.com/office/drawing/2010/main" w="12700" cap="rnd"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19" name="Group 659"/>
            <p:cNvGrpSpPr>
              <a:grpSpLocks/>
            </p:cNvGrpSpPr>
            <p:nvPr/>
          </p:nvGrpSpPr>
          <p:grpSpPr bwMode="auto">
            <a:xfrm>
              <a:off x="2869" y="1399"/>
              <a:ext cx="1815" cy="1525"/>
              <a:chOff x="2869" y="1399"/>
              <a:chExt cx="1815" cy="1525"/>
            </a:xfrm>
          </p:grpSpPr>
          <p:sp>
            <p:nvSpPr>
              <p:cNvPr id="25" name="Text Box 646"/>
              <p:cNvSpPr txBox="1">
                <a:spLocks noChangeArrowheads="1"/>
              </p:cNvSpPr>
              <p:nvPr/>
            </p:nvSpPr>
            <p:spPr bwMode="gray">
              <a:xfrm>
                <a:off x="3606" y="1399"/>
                <a:ext cx="427"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endParaRPr kumimoji="0" lang="zh-CN" altLang="en-US" dirty="0">
                  <a:latin typeface="Arial" pitchFamily="34" charset="0"/>
                </a:endParaRPr>
              </a:p>
            </p:txBody>
          </p:sp>
          <p:sp>
            <p:nvSpPr>
              <p:cNvPr id="28" name="Text Box 649"/>
              <p:cNvSpPr txBox="1">
                <a:spLocks noChangeArrowheads="1"/>
              </p:cNvSpPr>
              <p:nvPr/>
            </p:nvSpPr>
            <p:spPr bwMode="gray">
              <a:xfrm>
                <a:off x="2869" y="2691"/>
                <a:ext cx="1815"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kumimoji="0" lang="en-US" altLang="zh-CN" dirty="0" smtClean="0">
                    <a:latin typeface="Arial" pitchFamily="34" charset="0"/>
                  </a:rPr>
                  <a:t>Lighting Solution Center</a:t>
                </a:r>
                <a:endParaRPr kumimoji="0" lang="zh-CN" altLang="en-US" dirty="0">
                  <a:latin typeface="Arial" pitchFamily="34" charset="0"/>
                </a:endParaRPr>
              </a:p>
            </p:txBody>
          </p:sp>
        </p:grpSp>
      </p:grpSp>
      <p:grpSp>
        <p:nvGrpSpPr>
          <p:cNvPr id="20" name="Group 691"/>
          <p:cNvGrpSpPr>
            <a:grpSpLocks/>
          </p:cNvGrpSpPr>
          <p:nvPr/>
        </p:nvGrpSpPr>
        <p:grpSpPr bwMode="auto">
          <a:xfrm>
            <a:off x="4572000" y="1556792"/>
            <a:ext cx="1588" cy="3556000"/>
            <a:chOff x="2517" y="1040"/>
            <a:chExt cx="0" cy="2240"/>
          </a:xfrm>
        </p:grpSpPr>
        <p:sp>
          <p:nvSpPr>
            <p:cNvPr id="50" name="Line 617"/>
            <p:cNvSpPr>
              <a:spLocks noChangeShapeType="1"/>
            </p:cNvSpPr>
            <p:nvPr/>
          </p:nvSpPr>
          <p:spPr bwMode="black">
            <a:xfrm flipH="1">
              <a:off x="2517" y="1040"/>
              <a:ext cx="0" cy="394"/>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1" name="Line 687"/>
            <p:cNvSpPr>
              <a:spLocks noChangeShapeType="1"/>
            </p:cNvSpPr>
            <p:nvPr/>
          </p:nvSpPr>
          <p:spPr bwMode="black">
            <a:xfrm flipH="1">
              <a:off x="2517" y="1482"/>
              <a:ext cx="0" cy="394"/>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2" name="Line 688"/>
            <p:cNvSpPr>
              <a:spLocks noChangeShapeType="1"/>
            </p:cNvSpPr>
            <p:nvPr/>
          </p:nvSpPr>
          <p:spPr bwMode="black">
            <a:xfrm flipH="1">
              <a:off x="2517" y="1941"/>
              <a:ext cx="0" cy="394"/>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3" name="Line 689"/>
            <p:cNvSpPr>
              <a:spLocks noChangeShapeType="1"/>
            </p:cNvSpPr>
            <p:nvPr/>
          </p:nvSpPr>
          <p:spPr bwMode="black">
            <a:xfrm flipH="1">
              <a:off x="2517" y="2413"/>
              <a:ext cx="0" cy="394"/>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 name="Line 690"/>
            <p:cNvSpPr>
              <a:spLocks noChangeShapeType="1"/>
            </p:cNvSpPr>
            <p:nvPr/>
          </p:nvSpPr>
          <p:spPr bwMode="black">
            <a:xfrm flipH="1">
              <a:off x="2517" y="2886"/>
              <a:ext cx="0" cy="394"/>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grpSp>
      <p:pic>
        <p:nvPicPr>
          <p:cNvPr id="58" name="图片 5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03648" y="5229200"/>
            <a:ext cx="1550988" cy="815675"/>
          </a:xfrm>
          <a:prstGeom prst="rect">
            <a:avLst/>
          </a:prstGeom>
        </p:spPr>
      </p:pic>
      <p:pic>
        <p:nvPicPr>
          <p:cNvPr id="59" name="图片 5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79912" y="5229200"/>
            <a:ext cx="1512168" cy="788518"/>
          </a:xfrm>
          <a:prstGeom prst="rect">
            <a:avLst/>
          </a:prstGeom>
        </p:spPr>
      </p:pic>
      <p:pic>
        <p:nvPicPr>
          <p:cNvPr id="60" name="图片 5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12160" y="5229200"/>
            <a:ext cx="1560565" cy="805291"/>
          </a:xfrm>
          <a:prstGeom prst="rect">
            <a:avLst/>
          </a:prstGeom>
        </p:spPr>
      </p:pic>
      <p:sp>
        <p:nvSpPr>
          <p:cNvPr id="5" name="矩形 4"/>
          <p:cNvSpPr/>
          <p:nvPr/>
        </p:nvSpPr>
        <p:spPr>
          <a:xfrm>
            <a:off x="5652120" y="1844824"/>
            <a:ext cx="1573059" cy="369332"/>
          </a:xfrm>
          <a:prstGeom prst="rect">
            <a:avLst/>
          </a:prstGeom>
        </p:spPr>
        <p:txBody>
          <a:bodyPr wrap="none">
            <a:spAutoFit/>
          </a:bodyPr>
          <a:lstStyle/>
          <a:p>
            <a:r>
              <a:rPr lang="en-US" altLang="zh-CN" dirty="0" smtClean="0"/>
              <a:t>Administration</a:t>
            </a:r>
            <a:endParaRPr lang="zh-CN" altLang="en-US" dirty="0"/>
          </a:p>
        </p:txBody>
      </p:sp>
      <p:sp>
        <p:nvSpPr>
          <p:cNvPr id="7" name="矩形 6"/>
          <p:cNvSpPr/>
          <p:nvPr/>
        </p:nvSpPr>
        <p:spPr>
          <a:xfrm>
            <a:off x="5580112" y="2492896"/>
            <a:ext cx="1825693" cy="369332"/>
          </a:xfrm>
          <a:prstGeom prst="rect">
            <a:avLst/>
          </a:prstGeom>
        </p:spPr>
        <p:txBody>
          <a:bodyPr wrap="none">
            <a:spAutoFit/>
          </a:bodyPr>
          <a:lstStyle/>
          <a:p>
            <a:r>
              <a:rPr lang="en-US" altLang="zh-CN" dirty="0"/>
              <a:t>Marketing Center</a:t>
            </a:r>
            <a:endParaRPr lang="zh-CN" altLang="en-US" dirty="0"/>
          </a:p>
        </p:txBody>
      </p:sp>
      <p:sp>
        <p:nvSpPr>
          <p:cNvPr id="8" name="矩形 7"/>
          <p:cNvSpPr/>
          <p:nvPr/>
        </p:nvSpPr>
        <p:spPr>
          <a:xfrm>
            <a:off x="5364088" y="3212976"/>
            <a:ext cx="2254656" cy="369332"/>
          </a:xfrm>
          <a:prstGeom prst="rect">
            <a:avLst/>
          </a:prstGeom>
        </p:spPr>
        <p:txBody>
          <a:bodyPr wrap="none">
            <a:spAutoFit/>
          </a:bodyPr>
          <a:lstStyle/>
          <a:p>
            <a:r>
              <a:rPr lang="en-US" altLang="zh-CN" dirty="0"/>
              <a:t>Manufacturing </a:t>
            </a:r>
            <a:r>
              <a:rPr lang="en-US" altLang="zh-CN" dirty="0" smtClean="0"/>
              <a:t>Center</a:t>
            </a:r>
            <a:endParaRPr lang="zh-CN" altLang="en-US" dirty="0"/>
          </a:p>
        </p:txBody>
      </p:sp>
      <p:sp>
        <p:nvSpPr>
          <p:cNvPr id="9" name="矩形 8"/>
          <p:cNvSpPr/>
          <p:nvPr/>
        </p:nvSpPr>
        <p:spPr>
          <a:xfrm>
            <a:off x="4644008" y="4653136"/>
            <a:ext cx="3442033" cy="369332"/>
          </a:xfrm>
          <a:prstGeom prst="rect">
            <a:avLst/>
          </a:prstGeom>
        </p:spPr>
        <p:txBody>
          <a:bodyPr wrap="none">
            <a:spAutoFit/>
          </a:bodyPr>
          <a:lstStyle/>
          <a:p>
            <a:r>
              <a:rPr lang="en-US" altLang="zh-CN" dirty="0"/>
              <a:t>Research and Development Center</a:t>
            </a:r>
            <a:endParaRPr lang="zh-CN" altLang="en-US" dirty="0"/>
          </a:p>
        </p:txBody>
      </p:sp>
      <p:sp>
        <p:nvSpPr>
          <p:cNvPr id="55" name="TextBox 54"/>
          <p:cNvSpPr txBox="1"/>
          <p:nvPr/>
        </p:nvSpPr>
        <p:spPr>
          <a:xfrm rot="3422654">
            <a:off x="6636890" y="2883690"/>
            <a:ext cx="2676887" cy="369332"/>
          </a:xfrm>
          <a:prstGeom prst="rect">
            <a:avLst/>
          </a:prstGeom>
          <a:noFill/>
        </p:spPr>
        <p:txBody>
          <a:bodyPr wrap="none" rtlCol="0">
            <a:spAutoFit/>
          </a:bodyPr>
          <a:lstStyle/>
          <a:p>
            <a:r>
              <a:rPr lang="en-US" altLang="zh-CN" b="1" dirty="0" smtClean="0"/>
              <a:t>ERP and CRM was led into</a:t>
            </a:r>
            <a:endParaRPr lang="zh-CN" altLang="en-US" b="1" dirty="0"/>
          </a:p>
        </p:txBody>
      </p:sp>
      <p:sp>
        <p:nvSpPr>
          <p:cNvPr id="56" name="标题 1"/>
          <p:cNvSpPr txBox="1">
            <a:spLocks/>
          </p:cNvSpPr>
          <p:nvPr/>
        </p:nvSpPr>
        <p:spPr>
          <a:xfrm>
            <a:off x="457200" y="274638"/>
            <a:ext cx="7355160" cy="562074"/>
          </a:xfrm>
          <a:prstGeom prst="rect">
            <a:avLst/>
          </a:prstGeom>
        </p:spPr>
        <p:txBody>
          <a:bodyPr vert="horz" lIns="91440" tIns="45720" rIns="91440" bIns="45720" rtlCol="0" anchor="ctr">
            <a:normAutofit fontScale="82500" lnSpcReduction="20000"/>
          </a:bodyPr>
          <a:lstStyle/>
          <a:p>
            <a:r>
              <a:rPr lang="en-US" altLang="zh-CN" sz="4400" b="1" dirty="0" smtClean="0"/>
              <a:t>Our Professional Teams</a:t>
            </a:r>
            <a:endParaRPr lang="zh-CN" altLang="en-US" sz="4400" b="1" dirty="0"/>
          </a:p>
        </p:txBody>
      </p:sp>
      <p:sp>
        <p:nvSpPr>
          <p:cNvPr id="21" name="Date Placeholder 20"/>
          <p:cNvSpPr>
            <a:spLocks noGrp="1"/>
          </p:cNvSpPr>
          <p:nvPr>
            <p:ph type="dt" sz="half" idx="10"/>
          </p:nvPr>
        </p:nvSpPr>
        <p:spPr/>
        <p:txBody>
          <a:bodyPr/>
          <a:lstStyle/>
          <a:p>
            <a:fld id="{915F39E7-6F98-4602-9FFB-03D3AB03DCE2}" type="datetime1">
              <a:rPr lang="zh-CN" altLang="en-US" smtClean="0"/>
              <a:pPr/>
              <a:t>2013/11/29</a:t>
            </a:fld>
            <a:endParaRPr lang="zh-CN" altLang="en-US"/>
          </a:p>
        </p:txBody>
      </p:sp>
      <p:sp>
        <p:nvSpPr>
          <p:cNvPr id="22" name="Slide Number Placeholder 21"/>
          <p:cNvSpPr>
            <a:spLocks noGrp="1"/>
          </p:cNvSpPr>
          <p:nvPr>
            <p:ph type="sldNum" sz="quarter" idx="12"/>
          </p:nvPr>
        </p:nvSpPr>
        <p:spPr/>
        <p:txBody>
          <a:bodyPr/>
          <a:lstStyle/>
          <a:p>
            <a:fld id="{0C913308-F349-4B6D-A68A-DD1791B4A57B}" type="slidenum">
              <a:rPr lang="zh-CN" altLang="en-US" smtClean="0"/>
              <a:pPr/>
              <a:t>8</a:t>
            </a:fld>
            <a:endParaRPr lang="zh-CN" altLang="en-US"/>
          </a:p>
        </p:txBody>
      </p:sp>
    </p:spTree>
    <p:extLst>
      <p:ext uri="{BB962C8B-B14F-4D97-AF65-F5344CB8AC3E}">
        <p14:creationId xmlns="" xmlns:p14="http://schemas.microsoft.com/office/powerpoint/2010/main" val="358941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2000" fill="hold"/>
                                        <p:tgtEl>
                                          <p:spTgt spid="3"/>
                                        </p:tgtEl>
                                        <p:attrNameLst>
                                          <p:attrName>ppt_x</p:attrName>
                                        </p:attrNameLst>
                                      </p:cBhvr>
                                      <p:tavLst>
                                        <p:tav tm="0">
                                          <p:val>
                                            <p:strVal val="0-#ppt_w/2"/>
                                          </p:val>
                                        </p:tav>
                                        <p:tav tm="100000">
                                          <p:val>
                                            <p:strVal val="#ppt_x"/>
                                          </p:val>
                                        </p:tav>
                                      </p:tavLst>
                                    </p:anim>
                                    <p:anim calcmode="lin" valueType="num">
                                      <p:cBhvr additive="base">
                                        <p:cTn id="32"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dirty="0" smtClean="0"/>
              <a:t> </a:t>
            </a:r>
            <a:r>
              <a:rPr lang="en-US" altLang="zh-CN" dirty="0" smtClean="0"/>
              <a:t>Market Trends</a:t>
            </a:r>
            <a:endParaRPr lang="zh-CN" altLang="en-US" dirty="0"/>
          </a:p>
        </p:txBody>
      </p:sp>
      <p:sp>
        <p:nvSpPr>
          <p:cNvPr id="3" name="Date Placeholder 2"/>
          <p:cNvSpPr>
            <a:spLocks noGrp="1"/>
          </p:cNvSpPr>
          <p:nvPr>
            <p:ph type="dt" sz="half" idx="10"/>
          </p:nvPr>
        </p:nvSpPr>
        <p:spPr/>
        <p:txBody>
          <a:bodyPr/>
          <a:lstStyle/>
          <a:p>
            <a:fld id="{516F5022-18A0-49F4-BAB7-4207229C358D}" type="datetime1">
              <a:rPr lang="zh-CN" altLang="en-US" smtClean="0"/>
              <a:pPr/>
              <a:t>2013/11/29</a:t>
            </a:fld>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9</a:t>
            </a:fld>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848</Words>
  <Application>Microsoft Office PowerPoint</Application>
  <PresentationFormat>全屏显示(4:3)</PresentationFormat>
  <Paragraphs>294</Paragraphs>
  <Slides>25</Slides>
  <Notes>5</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 Lightning  Introduction</vt:lpstr>
      <vt:lpstr>Contents</vt:lpstr>
      <vt:lpstr>Company Profile</vt:lpstr>
      <vt:lpstr>LIGHTNING Overview</vt:lpstr>
      <vt:lpstr>幻灯片 5</vt:lpstr>
      <vt:lpstr>Our Strategy</vt:lpstr>
      <vt:lpstr>Our Philosophy</vt:lpstr>
      <vt:lpstr>People-oriented, full scope to the talents</vt:lpstr>
      <vt:lpstr> Market Trends</vt:lpstr>
      <vt:lpstr>LED Lighting Market Trends</vt:lpstr>
      <vt:lpstr>Our Position in Market place</vt:lpstr>
      <vt:lpstr>Mid-Power, Hi-Power support the development of LED lighting industry</vt:lpstr>
      <vt:lpstr> Our Commitments</vt:lpstr>
      <vt:lpstr>Hi-Power Ceramic LED platform</vt:lpstr>
      <vt:lpstr>Lightning Middle-Power Series</vt:lpstr>
      <vt:lpstr>Our Home &amp; Partner</vt:lpstr>
      <vt:lpstr>Advanced Production lines</vt:lpstr>
      <vt:lpstr>Advanced testing lines</vt:lpstr>
      <vt:lpstr>Top Raw Materials Suppliers</vt:lpstr>
      <vt:lpstr>Why SMC&amp;EMC QFN?</vt:lpstr>
      <vt:lpstr>EMC/SMC  QFN Advantages</vt:lpstr>
      <vt:lpstr>EMC/SMC outperforms PPA</vt:lpstr>
      <vt:lpstr>Our Plan</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looking forward</dc:title>
  <dc:creator>tdled-008</dc:creator>
  <cp:lastModifiedBy>hp</cp:lastModifiedBy>
  <cp:revision>184</cp:revision>
  <dcterms:created xsi:type="dcterms:W3CDTF">2013-01-10T14:27:36Z</dcterms:created>
  <dcterms:modified xsi:type="dcterms:W3CDTF">2013-11-29T07:32:37Z</dcterms:modified>
</cp:coreProperties>
</file>